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4" r:id="rId1"/>
    <p:sldMasterId id="2147483858" r:id="rId2"/>
    <p:sldMasterId id="2147483891" r:id="rId3"/>
  </p:sldMasterIdLst>
  <p:notesMasterIdLst>
    <p:notesMasterId r:id="rId55"/>
  </p:notesMasterIdLst>
  <p:handoutMasterIdLst>
    <p:handoutMasterId r:id="rId56"/>
  </p:handoutMasterIdLst>
  <p:sldIdLst>
    <p:sldId id="797" r:id="rId4"/>
    <p:sldId id="5445" r:id="rId5"/>
    <p:sldId id="5482" r:id="rId6"/>
    <p:sldId id="5483" r:id="rId7"/>
    <p:sldId id="5446" r:id="rId8"/>
    <p:sldId id="5350" r:id="rId9"/>
    <p:sldId id="5450" r:id="rId10"/>
    <p:sldId id="5434" r:id="rId11"/>
    <p:sldId id="5449" r:id="rId12"/>
    <p:sldId id="5448" r:id="rId13"/>
    <p:sldId id="5432" r:id="rId14"/>
    <p:sldId id="5435" r:id="rId15"/>
    <p:sldId id="5442" r:id="rId16"/>
    <p:sldId id="5443" r:id="rId17"/>
    <p:sldId id="5444" r:id="rId18"/>
    <p:sldId id="5439" r:id="rId19"/>
    <p:sldId id="5436" r:id="rId20"/>
    <p:sldId id="5451" r:id="rId21"/>
    <p:sldId id="5453" r:id="rId22"/>
    <p:sldId id="5454" r:id="rId23"/>
    <p:sldId id="5455" r:id="rId24"/>
    <p:sldId id="5456" r:id="rId25"/>
    <p:sldId id="5440" r:id="rId26"/>
    <p:sldId id="5437" r:id="rId27"/>
    <p:sldId id="5457" r:id="rId28"/>
    <p:sldId id="5458" r:id="rId29"/>
    <p:sldId id="5459" r:id="rId30"/>
    <p:sldId id="5460" r:id="rId31"/>
    <p:sldId id="5461" r:id="rId32"/>
    <p:sldId id="5462" r:id="rId33"/>
    <p:sldId id="5463" r:id="rId34"/>
    <p:sldId id="5464" r:id="rId35"/>
    <p:sldId id="5481" r:id="rId36"/>
    <p:sldId id="5465" r:id="rId37"/>
    <p:sldId id="5466" r:id="rId38"/>
    <p:sldId id="5467" r:id="rId39"/>
    <p:sldId id="5441" r:id="rId40"/>
    <p:sldId id="5438" r:id="rId41"/>
    <p:sldId id="5468" r:id="rId42"/>
    <p:sldId id="5469" r:id="rId43"/>
    <p:sldId id="5470" r:id="rId44"/>
    <p:sldId id="5471" r:id="rId45"/>
    <p:sldId id="5476" r:id="rId46"/>
    <p:sldId id="5472" r:id="rId47"/>
    <p:sldId id="5473" r:id="rId48"/>
    <p:sldId id="5474" r:id="rId49"/>
    <p:sldId id="5475" r:id="rId50"/>
    <p:sldId id="5480" r:id="rId51"/>
    <p:sldId id="5479" r:id="rId52"/>
    <p:sldId id="5477" r:id="rId53"/>
    <p:sldId id="5478" r:id="rId54"/>
  </p:sldIdLst>
  <p:sldSz cx="18288000" cy="10296525"/>
  <p:notesSz cx="6858000" cy="9144000"/>
  <p:defaultTextStyle>
    <a:defPPr>
      <a:defRPr lang="en-US"/>
    </a:defPPr>
    <a:lvl1pPr marL="0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1pPr>
    <a:lvl2pPr marL="686188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2pPr>
    <a:lvl3pPr marL="1372378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3pPr>
    <a:lvl4pPr marL="2058565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4pPr>
    <a:lvl5pPr marL="2744755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5pPr>
    <a:lvl6pPr marL="3430943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6pPr>
    <a:lvl7pPr marL="4117133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7pPr>
    <a:lvl8pPr marL="4803321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8pPr>
    <a:lvl9pPr marL="5489510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Slides" id="{92FFC7FB-2ECF-1948-B8EE-67F269D8CE79}">
          <p14:sldIdLst>
            <p14:sldId id="797"/>
            <p14:sldId id="5445"/>
            <p14:sldId id="5482"/>
            <p14:sldId id="5483"/>
            <p14:sldId id="5446"/>
            <p14:sldId id="5350"/>
            <p14:sldId id="5450"/>
            <p14:sldId id="5434"/>
            <p14:sldId id="5449"/>
            <p14:sldId id="5448"/>
            <p14:sldId id="5432"/>
            <p14:sldId id="5435"/>
            <p14:sldId id="5442"/>
            <p14:sldId id="5443"/>
            <p14:sldId id="5444"/>
            <p14:sldId id="5439"/>
            <p14:sldId id="5436"/>
            <p14:sldId id="5451"/>
            <p14:sldId id="5453"/>
            <p14:sldId id="5454"/>
            <p14:sldId id="5455"/>
            <p14:sldId id="5456"/>
            <p14:sldId id="5440"/>
            <p14:sldId id="5437"/>
            <p14:sldId id="5457"/>
            <p14:sldId id="5458"/>
            <p14:sldId id="5459"/>
            <p14:sldId id="5460"/>
            <p14:sldId id="5461"/>
            <p14:sldId id="5462"/>
            <p14:sldId id="5463"/>
            <p14:sldId id="5464"/>
            <p14:sldId id="5481"/>
            <p14:sldId id="5465"/>
            <p14:sldId id="5466"/>
            <p14:sldId id="5467"/>
            <p14:sldId id="5441"/>
            <p14:sldId id="5438"/>
            <p14:sldId id="5468"/>
            <p14:sldId id="5469"/>
            <p14:sldId id="5470"/>
            <p14:sldId id="5471"/>
            <p14:sldId id="5476"/>
            <p14:sldId id="5472"/>
            <p14:sldId id="5473"/>
            <p14:sldId id="5474"/>
            <p14:sldId id="5475"/>
            <p14:sldId id="5480"/>
            <p14:sldId id="5479"/>
            <p14:sldId id="5477"/>
            <p14:sldId id="54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A4A4A4"/>
    <a:srgbClr val="3C3C3C"/>
    <a:srgbClr val="0062FF"/>
    <a:srgbClr val="6EA6FF"/>
    <a:srgbClr val="0530AD"/>
    <a:srgbClr val="F1C922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51"/>
    <p:restoredTop sz="96327"/>
  </p:normalViewPr>
  <p:slideViewPr>
    <p:cSldViewPr snapToGrid="0" snapToObjects="1">
      <p:cViewPr varScale="1">
        <p:scale>
          <a:sx n="91" d="100"/>
          <a:sy n="91" d="100"/>
        </p:scale>
        <p:origin x="224" y="7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IBM IX / © IBM Corporation</a:t>
            </a:r>
            <a:endParaRPr lang="en-US" sz="600" dirty="0">
              <a:solidFill>
                <a:schemeClr val="bg1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8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829349" rtl="0" eaLnBrk="1" latinLnBrk="0" hangingPunct="1">
      <a:spcBef>
        <a:spcPts val="1200"/>
      </a:spcBef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1pPr>
    <a:lvl2pPr marL="349355" indent="-339828" algn="l" defTabSz="1829349" rtl="0" eaLnBrk="1" latinLnBrk="0" hangingPunct="1">
      <a:spcBef>
        <a:spcPts val="1200"/>
      </a:spcBef>
      <a:buFont typeface="System Font Regular"/>
      <a:buChar char="–"/>
      <a:tabLst/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2pPr>
    <a:lvl3pPr marL="695152" indent="-347576" algn="l" defTabSz="1829349" rtl="0" eaLnBrk="1" latinLnBrk="0" hangingPunct="1">
      <a:spcBef>
        <a:spcPts val="1200"/>
      </a:spcBef>
      <a:buFont typeface="Arial" panose="020B0604020202020204" pitchFamily="34" charset="0"/>
      <a:buChar char="•"/>
      <a:tabLst/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3pPr>
    <a:lvl4pPr marL="1262251" indent="-347576" algn="l" defTabSz="1829349" rtl="0" eaLnBrk="1" latinLnBrk="0" hangingPunct="1">
      <a:spcBef>
        <a:spcPts val="1200"/>
      </a:spcBef>
      <a:buFont typeface="System Font Regular"/>
      <a:buChar char="–"/>
      <a:tabLst/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4pPr>
    <a:lvl5pPr marL="349355" marR="0" indent="-339828" algn="l" defTabSz="1829349" rtl="0" eaLnBrk="1" fontAlgn="base" latinLnBrk="0" hangingPunct="1">
      <a:lnSpc>
        <a:spcPct val="100000"/>
      </a:lnSpc>
      <a:spcBef>
        <a:spcPts val="1200"/>
      </a:spcBef>
      <a:spcAft>
        <a:spcPct val="0"/>
      </a:spcAft>
      <a:buClr>
        <a:srgbClr val="000000"/>
      </a:buClr>
      <a:buSzTx/>
      <a:buFont typeface=".AppleSystemUIFont" charset="-120"/>
      <a:buChar char="»"/>
      <a:tabLst/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5pPr>
    <a:lvl6pPr marL="4573372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6pPr>
    <a:lvl7pPr marL="5488046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7pPr>
    <a:lvl8pPr marL="6402720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8pPr>
    <a:lvl9pPr marL="7317395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4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4846"/>
            <a:ext cx="1043178" cy="41396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DAB5A89-E3DD-494D-AB3A-EC567792D5C1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46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1772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3"/>
            <a:ext cx="8229600" cy="2574000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01200" y="2574923"/>
            <a:ext cx="8229600" cy="2574000"/>
          </a:xfrm>
        </p:spPr>
        <p:txBody>
          <a:bodyPr anchor="t" anchorCtr="0"/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">
            <a:extLst>
              <a:ext uri="{FF2B5EF4-FFF2-40B4-BE49-F238E27FC236}">
                <a16:creationId xmlns:a16="http://schemas.microsoft.com/office/drawing/2014/main" id="{4BDE6F46-1997-344C-9537-265D493B14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3796"/>
            <a:ext cx="1043178" cy="41660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6344EDC-F757-7B45-89A0-636F36E562D8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392" y="4630053"/>
            <a:ext cx="2595216" cy="1036423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45523F-C2EF-ED4D-9B7C-8FA717539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02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47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1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2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4173202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25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9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470" cy="8553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9601332" y="457201"/>
            <a:ext cx="3657600" cy="8553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173066" y="457201"/>
            <a:ext cx="3657600" cy="8553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97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78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30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12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21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9144000" y="5148000"/>
            <a:ext cx="9144000" cy="5148000"/>
          </a:xfrm>
          <a:solidFill>
            <a:srgbClr val="3D3D3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ecx.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7" name="Grafik 5">
            <a:extLst>
              <a:ext uri="{FF2B5EF4-FFF2-40B4-BE49-F238E27FC236}">
                <a16:creationId xmlns:a16="http://schemas.microsoft.com/office/drawing/2014/main" id="{A4EDCCFD-FD43-6B4B-925A-327D4FBAD8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7200" y="9323287"/>
            <a:ext cx="1371600" cy="584314"/>
          </a:xfrm>
          <a:prstGeom prst="rect">
            <a:avLst/>
          </a:prstGeom>
        </p:spPr>
      </p:pic>
      <p:sp>
        <p:nvSpPr>
          <p:cNvPr id="8" name="Textfeld 5">
            <a:extLst>
              <a:ext uri="{FF2B5EF4-FFF2-40B4-BE49-F238E27FC236}">
                <a16:creationId xmlns:a16="http://schemas.microsoft.com/office/drawing/2014/main" id="{50FF110A-FC9B-0048-97A3-31C265C6F3BF}"/>
              </a:ext>
            </a:extLst>
          </p:cNvPr>
          <p:cNvSpPr txBox="1"/>
          <p:nvPr userDrawn="1"/>
        </p:nvSpPr>
        <p:spPr>
          <a:xfrm>
            <a:off x="16007977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696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5148265"/>
          </a:xfrm>
          <a:solidFill>
            <a:srgbClr val="3D3D3D"/>
          </a:solidFill>
        </p:spPr>
        <p:txBody>
          <a:bodyPr lIns="4320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5148000"/>
            <a:ext cx="9144000" cy="5148000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44000" y="5148000"/>
            <a:ext cx="9144000" cy="5148000"/>
          </a:xfrm>
          <a:solidFill>
            <a:srgbClr val="3D3D3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51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5148000"/>
          </a:xfrm>
          <a:noFill/>
        </p:spPr>
        <p:txBody>
          <a:bodyPr lIns="457200" tIns="457200" rIns="457200" bIns="457200"/>
          <a:lstStyle>
            <a:lvl1pPr>
              <a:defRPr sz="9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5147999"/>
            <a:ext cx="4572000" cy="5148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4572002" y="5147999"/>
            <a:ext cx="4572000" cy="5148000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9144000" y="5147999"/>
            <a:ext cx="4572000" cy="5148000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13716000" y="5147999"/>
            <a:ext cx="4572000" cy="5148000"/>
          </a:xfrm>
          <a:solidFill>
            <a:srgbClr val="DCDCDC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819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2574925"/>
          </a:xfrm>
          <a:solidFill>
            <a:schemeClr val="bg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574925"/>
            <a:ext cx="18288000" cy="7721600"/>
          </a:xfrm>
        </p:spPr>
        <p:txBody>
          <a:bodyPr lIns="457200" tIns="457200" rIns="457200" bIns="45720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10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10296000"/>
          </a:xfrm>
        </p:spPr>
        <p:txBody>
          <a:bodyPr lIns="457200" tIns="457200" rIns="457200" bIns="45720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5" y="5148262"/>
            <a:ext cx="4572006" cy="5148263"/>
          </a:xfrm>
          <a:solidFill>
            <a:schemeClr val="bg1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20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287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4572000" cy="10296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4572000" y="0"/>
            <a:ext cx="4572000" cy="10296000"/>
          </a:xfrm>
          <a:solidFill>
            <a:srgbClr val="6F6F6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9144000" y="0"/>
            <a:ext cx="4572000" cy="10296000"/>
          </a:xfrm>
          <a:solidFill>
            <a:srgbClr val="A4A4A4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3716000" y="0"/>
            <a:ext cx="4572000" cy="10296000"/>
          </a:xfrm>
          <a:solidFill>
            <a:srgbClr val="DCDCDC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65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47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029200" y="2574926"/>
            <a:ext cx="12801465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51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47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240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029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531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199" y="457200"/>
            <a:ext cx="8229601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5029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0" y="2574925"/>
            <a:ext cx="8229600" cy="6435724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53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457201"/>
            <a:ext cx="3657600" cy="8553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5029200" y="457201"/>
            <a:ext cx="12801600" cy="8553450"/>
          </a:xfrm>
        </p:spPr>
        <p:txBody>
          <a:bodyPr lIns="0" tIns="0" rIns="91440" bIns="91440"/>
          <a:lstStyle/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75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611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600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8566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3"/>
            <a:ext cx="8229600" cy="2574000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01200" y="2574924"/>
            <a:ext cx="8229600" cy="2574000"/>
          </a:xfrm>
        </p:spPr>
        <p:txBody>
          <a:bodyPr anchor="t" anchorCtr="0"/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7" name="Picture" descr="IBM 8-bar logo">
            <a:extLst>
              <a:ext uri="{FF2B5EF4-FFF2-40B4-BE49-F238E27FC236}">
                <a16:creationId xmlns:a16="http://schemas.microsoft.com/office/drawing/2014/main" id="{43E798DE-DA10-6742-B48B-9E27256C2C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4846"/>
            <a:ext cx="1043178" cy="41396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0195D1-B5D1-4242-8CB6-65AF58F0DA02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5180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909" y="4635523"/>
            <a:ext cx="2584190" cy="1025487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96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CCBE138C-08F9-144A-9B33-CF1C0AA30E1F}"/>
              </a:ext>
            </a:extLst>
          </p:cNvPr>
          <p:cNvSpPr/>
          <p:nvPr userDrawn="1"/>
        </p:nvSpPr>
        <p:spPr bwMode="auto">
          <a:xfrm>
            <a:off x="4572000" y="0"/>
            <a:ext cx="13716000" cy="10296525"/>
          </a:xfrm>
          <a:prstGeom prst="rect">
            <a:avLst/>
          </a:prstGeom>
          <a:solidFill>
            <a:srgbClr val="3D3D3D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57200" y="2574000"/>
            <a:ext cx="3657600" cy="1283625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3857625"/>
            <a:ext cx="3657600" cy="515302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00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4846"/>
            <a:ext cx="1043178" cy="41396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BE2D442-A223-D24E-BE09-A3D0806E0871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521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ecx.i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rafik 5">
            <a:extLst>
              <a:ext uri="{FF2B5EF4-FFF2-40B4-BE49-F238E27FC236}">
                <a16:creationId xmlns:a16="http://schemas.microsoft.com/office/drawing/2014/main" id="{A4EDCCFD-FD43-6B4B-925A-327D4FBAD8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7200" y="9323287"/>
            <a:ext cx="1371600" cy="584314"/>
          </a:xfrm>
          <a:prstGeom prst="rect">
            <a:avLst/>
          </a:prstGeom>
        </p:spPr>
      </p:pic>
      <p:sp>
        <p:nvSpPr>
          <p:cNvPr id="8" name="Textfeld 5">
            <a:extLst>
              <a:ext uri="{FF2B5EF4-FFF2-40B4-BE49-F238E27FC236}">
                <a16:creationId xmlns:a16="http://schemas.microsoft.com/office/drawing/2014/main" id="{50FF110A-FC9B-0048-97A3-31C265C6F3BF}"/>
              </a:ext>
            </a:extLst>
          </p:cNvPr>
          <p:cNvSpPr txBox="1"/>
          <p:nvPr userDrawn="1"/>
        </p:nvSpPr>
        <p:spPr>
          <a:xfrm>
            <a:off x="16007977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4929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860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2246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75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199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023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5"/>
          </a:xfrm>
        </p:spPr>
        <p:txBody>
          <a:bodyPr/>
          <a:lstStyle>
            <a:lvl1pPr>
              <a:lnSpc>
                <a:spcPct val="90000"/>
              </a:lnSpc>
              <a:defRPr sz="192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0465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17373600" cy="8553450"/>
          </a:xfrm>
        </p:spPr>
        <p:txBody>
          <a:bodyPr/>
          <a:lstStyle>
            <a:lvl1pPr>
              <a:defRPr sz="19200" b="1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693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10972800" cy="8553600"/>
          </a:xfrm>
        </p:spPr>
        <p:txBody>
          <a:bodyPr/>
          <a:lstStyle>
            <a:lvl1pPr>
              <a:defRPr b="0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52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3806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5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484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57200" y="2574924"/>
            <a:ext cx="8229600" cy="6435725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2574924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018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84464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1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2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4173202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03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872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9610345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173202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2234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5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594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306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382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36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263"/>
          </a:xfrm>
          <a:solidFill>
            <a:srgbClr val="6EA6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263"/>
          </a:xfrm>
          <a:solidFill>
            <a:srgbClr val="0062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9144000" y="5148000"/>
            <a:ext cx="9144000" cy="5148000"/>
          </a:xfrm>
          <a:solidFill>
            <a:srgbClr val="0530A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647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5148000"/>
          </a:xfrm>
          <a:solidFill>
            <a:srgbClr val="0530A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000"/>
          </a:xfrm>
          <a:solidFill>
            <a:srgbClr val="6EA6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000"/>
          </a:xfrm>
          <a:solidFill>
            <a:srgbClr val="0062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0" y="5148000"/>
            <a:ext cx="9144000" cy="5148000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44000" y="5148000"/>
            <a:ext cx="9144000" cy="5148000"/>
          </a:xfrm>
          <a:solidFill>
            <a:srgbClr val="0530A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394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8288000" cy="5143684"/>
          </a:xfrm>
          <a:noFill/>
        </p:spPr>
        <p:txBody>
          <a:bodyPr lIns="457200" tIns="457200" rIns="457200" bIns="457200"/>
          <a:lstStyle>
            <a:lvl1pPr>
              <a:defRPr sz="9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 hasCustomPrompt="1"/>
          </p:nvPr>
        </p:nvSpPr>
        <p:spPr>
          <a:xfrm>
            <a:off x="0" y="5148000"/>
            <a:ext cx="4572000" cy="5148000"/>
          </a:xfrm>
          <a:solidFill>
            <a:srgbClr val="0530A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572002" y="5148000"/>
            <a:ext cx="4572000" cy="5148000"/>
          </a:xfrm>
          <a:solidFill>
            <a:srgbClr val="0062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9144000" y="5148000"/>
            <a:ext cx="4572000" cy="5148000"/>
          </a:xfrm>
          <a:solidFill>
            <a:srgbClr val="6EA6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13716000" y="5148000"/>
            <a:ext cx="4572000" cy="5148000"/>
          </a:xfrm>
          <a:solidFill>
            <a:srgbClr val="C9DE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532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8288000" cy="2574000"/>
          </a:xfrm>
          <a:solidFill>
            <a:schemeClr val="bg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4000"/>
            <a:ext cx="18288000" cy="7722000"/>
          </a:xfrm>
        </p:spPr>
        <p:txBody>
          <a:bodyPr lIns="457200" tIns="457200" rIns="457200" bIns="45720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2248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8000" cy="10305677"/>
          </a:xfrm>
        </p:spPr>
        <p:txBody>
          <a:bodyPr lIns="457200" tIns="457200" rIns="457200" bIns="45720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8262"/>
            <a:ext cx="4572000" cy="5148263"/>
          </a:xfrm>
          <a:solidFill>
            <a:schemeClr val="bg1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20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009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4572000" cy="10296000"/>
          </a:xfrm>
          <a:solidFill>
            <a:srgbClr val="0530AD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4572000" y="0"/>
            <a:ext cx="4572000" cy="10296000"/>
          </a:xfrm>
          <a:solidFill>
            <a:srgbClr val="0062F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9144000" y="0"/>
            <a:ext cx="4572000" cy="10296000"/>
          </a:xfrm>
          <a:solidFill>
            <a:srgbClr val="6EA6F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13716000" y="0"/>
            <a:ext cx="4572000" cy="10296000"/>
          </a:xfrm>
          <a:solidFill>
            <a:srgbClr val="C9DEF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25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029200" y="2574926"/>
            <a:ext cx="12801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38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2810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8596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4"/>
            <a:ext cx="3657600" cy="643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029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55323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000"/>
            <a:ext cx="3657600" cy="643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0" y="2574000"/>
            <a:ext cx="3657600" cy="643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0" y="2574000"/>
            <a:ext cx="8229600" cy="6436800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008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5029200" y="457200"/>
            <a:ext cx="12801600" cy="8553600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753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9995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3610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000"/>
            <a:ext cx="8229600" cy="2574000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A559C73-A008-FB4D-B34A-1B1C1C01CD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01200" y="2574000"/>
            <a:ext cx="8229600" cy="2574000"/>
          </a:xfrm>
        </p:spPr>
        <p:txBody>
          <a:bodyPr anchor="t" anchorCtr="0"/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5819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909" y="4635523"/>
            <a:ext cx="2584190" cy="1025487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8999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3796"/>
            <a:ext cx="1043178" cy="41660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D262886-420F-E14B-8E1E-84D49568A274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ecx.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0802BD6-5E2E-5B4A-BFB9-97178A4D9E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7200" y="9323287"/>
            <a:ext cx="1371600" cy="584314"/>
          </a:xfrm>
          <a:prstGeom prst="rect">
            <a:avLst/>
          </a:prstGeom>
        </p:spPr>
      </p:pic>
      <p:sp>
        <p:nvSpPr>
          <p:cNvPr id="5" name="Textfeld 5">
            <a:extLst>
              <a:ext uri="{FF2B5EF4-FFF2-40B4-BE49-F238E27FC236}">
                <a16:creationId xmlns:a16="http://schemas.microsoft.com/office/drawing/2014/main" id="{81EF3A39-E6FA-BA4E-9831-8B82E25A29BD}"/>
              </a:ext>
            </a:extLst>
          </p:cNvPr>
          <p:cNvSpPr txBox="1"/>
          <p:nvPr userDrawn="1"/>
        </p:nvSpPr>
        <p:spPr>
          <a:xfrm>
            <a:off x="16007977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77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199"/>
            <a:ext cx="17373466" cy="8553451"/>
          </a:xfrm>
        </p:spPr>
        <p:txBody>
          <a:bodyPr/>
          <a:lstStyle>
            <a:lvl1pPr>
              <a:defRPr sz="19200" b="1" i="0">
                <a:latin typeface="IBM Plex Sans" panose="020B050305020300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237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016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5"/>
            <a:ext cx="8229600" cy="643572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17373600" cy="8553450"/>
          </a:xfrm>
        </p:spPr>
        <p:txBody>
          <a:bodyPr/>
          <a:lstStyle>
            <a:lvl1pPr>
              <a:defRPr sz="19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109728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2574925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1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2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4173202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332" y="457200"/>
            <a:ext cx="10972800" cy="8553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3111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9601202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173202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263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263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9144000" y="5148000"/>
            <a:ext cx="9144000" cy="5148000"/>
          </a:xfrm>
          <a:solidFill>
            <a:srgbClr val="3D3D3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5148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263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263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0" y="5148000"/>
            <a:ext cx="9144000" cy="5148000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44000" y="5148000"/>
            <a:ext cx="9144000" cy="5148000"/>
          </a:xfrm>
          <a:solidFill>
            <a:srgbClr val="3D3D3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8288000" cy="5143684"/>
          </a:xfrm>
          <a:noFill/>
        </p:spPr>
        <p:txBody>
          <a:bodyPr lIns="457200" tIns="457200" rIns="457200" bIns="457200"/>
          <a:lstStyle>
            <a:lvl1pPr>
              <a:defRPr sz="9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 hasCustomPrompt="1"/>
          </p:nvPr>
        </p:nvSpPr>
        <p:spPr>
          <a:xfrm>
            <a:off x="0" y="5148000"/>
            <a:ext cx="4572000" cy="5148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572002" y="5148000"/>
            <a:ext cx="4572000" cy="5148000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9144000" y="5148000"/>
            <a:ext cx="4572000" cy="5148000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13716000" y="5148000"/>
            <a:ext cx="4572000" cy="5148000"/>
          </a:xfrm>
          <a:solidFill>
            <a:srgbClr val="DCDCDC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8288000" cy="2574000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4000"/>
            <a:ext cx="18288000" cy="7722000"/>
          </a:xfrm>
        </p:spPr>
        <p:txBody>
          <a:bodyPr lIns="457200" tIns="457200" rIns="457200" bIns="45720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9964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8000" cy="10305677"/>
          </a:xfrm>
        </p:spPr>
        <p:txBody>
          <a:bodyPr lIns="457200" tIns="457200" rIns="457200" bIns="45720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 hasCustomPrompt="1"/>
          </p:nvPr>
        </p:nvSpPr>
        <p:spPr>
          <a:xfrm>
            <a:off x="-5" y="5148262"/>
            <a:ext cx="4572006" cy="5148263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 sz="2000">
                <a:solidFill>
                  <a:schemeClr val="bg1"/>
                </a:solidFill>
              </a:defRPr>
            </a:lvl2pPr>
            <a:lvl3pPr>
              <a:buClrTx/>
              <a:defRPr sz="2000">
                <a:solidFill>
                  <a:schemeClr val="bg1"/>
                </a:solidFill>
              </a:defRPr>
            </a:lvl3pPr>
            <a:lvl4pPr>
              <a:buClrTx/>
              <a:defRPr sz="2000">
                <a:solidFill>
                  <a:schemeClr val="bg1"/>
                </a:solidFill>
              </a:defRPr>
            </a:lvl4pPr>
            <a:lvl5pPr>
              <a:buClrTx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4572000" cy="10296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4572000" y="0"/>
            <a:ext cx="4572000" cy="10296000"/>
          </a:xfrm>
          <a:solidFill>
            <a:srgbClr val="6F6F6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9144000" y="0"/>
            <a:ext cx="4572000" cy="10296000"/>
          </a:xfrm>
          <a:solidFill>
            <a:srgbClr val="A4A4A4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13716000" y="0"/>
            <a:ext cx="4572000" cy="10296000"/>
          </a:xfrm>
          <a:solidFill>
            <a:srgbClr val="DCDCDC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029200" y="2574926"/>
            <a:ext cx="12801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CCBE138C-08F9-144A-9B33-CF1C0AA30E1F}"/>
              </a:ext>
            </a:extLst>
          </p:cNvPr>
          <p:cNvSpPr/>
          <p:nvPr userDrawn="1"/>
        </p:nvSpPr>
        <p:spPr bwMode="auto">
          <a:xfrm>
            <a:off x="4572000" y="0"/>
            <a:ext cx="13716000" cy="10296525"/>
          </a:xfrm>
          <a:prstGeom prst="rect">
            <a:avLst/>
          </a:prstGeom>
          <a:solidFill>
            <a:srgbClr val="3D3D3D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57200" y="2574000"/>
            <a:ext cx="3657600" cy="1283625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3857625"/>
            <a:ext cx="3657600" cy="515302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4579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029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0" y="2574925"/>
            <a:ext cx="8229600" cy="6435725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457200"/>
            <a:ext cx="3675888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5029200" y="457200"/>
            <a:ext cx="12801466" cy="8553600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8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26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34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33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96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32" Type="http://schemas.openxmlformats.org/officeDocument/2006/relationships/slideLayout" Target="../slideLayouts/slideLayout99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31" Type="http://schemas.openxmlformats.org/officeDocument/2006/relationships/slideLayout" Target="../slideLayouts/slideLayout98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7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457199" y="457200"/>
            <a:ext cx="8229600" cy="8553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9601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57333" y="9584667"/>
            <a:ext cx="8229470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4173202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1" name="Gruppieren 160">
            <a:extLst>
              <a:ext uri="{FF2B5EF4-FFF2-40B4-BE49-F238E27FC236}">
                <a16:creationId xmlns:a16="http://schemas.microsoft.com/office/drawing/2014/main" id="{E69C9B1D-3049-EE49-89DA-B31BF6156AB9}"/>
              </a:ext>
            </a:extLst>
          </p:cNvPr>
          <p:cNvGrpSpPr/>
          <p:nvPr userDrawn="1"/>
        </p:nvGrpSpPr>
        <p:grpSpPr>
          <a:xfrm>
            <a:off x="-216000" y="-216000"/>
            <a:ext cx="18720000" cy="10728000"/>
            <a:chOff x="-216000" y="-216000"/>
            <a:chExt cx="18720000" cy="10728000"/>
          </a:xfrm>
        </p:grpSpPr>
        <p:grpSp>
          <p:nvGrpSpPr>
            <p:cNvPr id="162" name="Gruppieren 161">
              <a:extLst>
                <a:ext uri="{FF2B5EF4-FFF2-40B4-BE49-F238E27FC236}">
                  <a16:creationId xmlns:a16="http://schemas.microsoft.com/office/drawing/2014/main" id="{F7FF7192-DFE1-2042-BEFD-5B520E87BC62}"/>
                </a:ext>
              </a:extLst>
            </p:cNvPr>
            <p:cNvGrpSpPr/>
            <p:nvPr/>
          </p:nvGrpSpPr>
          <p:grpSpPr>
            <a:xfrm>
              <a:off x="457200" y="-216000"/>
              <a:ext cx="17373600" cy="180000"/>
              <a:chOff x="457200" y="-216000"/>
              <a:chExt cx="17373600" cy="180000"/>
            </a:xfrm>
          </p:grpSpPr>
          <p:cxnSp>
            <p:nvCxnSpPr>
              <p:cNvPr id="197" name="Gerade Verbindung 196">
                <a:extLst>
                  <a:ext uri="{FF2B5EF4-FFF2-40B4-BE49-F238E27FC236}">
                    <a16:creationId xmlns:a16="http://schemas.microsoft.com/office/drawing/2014/main" id="{56C9C363-D1C1-964D-B02C-65536666F5C7}"/>
                  </a:ext>
                </a:extLst>
              </p:cNvPr>
              <p:cNvCxnSpPr/>
              <p:nvPr/>
            </p:nvCxnSpPr>
            <p:spPr bwMode="auto">
              <a:xfrm>
                <a:off x="45722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8" name="Gerade Verbindung 197">
                <a:extLst>
                  <a:ext uri="{FF2B5EF4-FFF2-40B4-BE49-F238E27FC236}">
                    <a16:creationId xmlns:a16="http://schemas.microsoft.com/office/drawing/2014/main" id="{2835C266-3324-8F4D-BD9D-D39297A149FF}"/>
                  </a:ext>
                </a:extLst>
              </p:cNvPr>
              <p:cNvCxnSpPr/>
              <p:nvPr/>
            </p:nvCxnSpPr>
            <p:spPr bwMode="auto">
              <a:xfrm>
                <a:off x="91438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Gerade Verbindung 198">
                <a:extLst>
                  <a:ext uri="{FF2B5EF4-FFF2-40B4-BE49-F238E27FC236}">
                    <a16:creationId xmlns:a16="http://schemas.microsoft.com/office/drawing/2014/main" id="{70BA5C77-4C4A-9447-920E-6B7EBB90FBCC}"/>
                  </a:ext>
                </a:extLst>
              </p:cNvPr>
              <p:cNvCxnSpPr/>
              <p:nvPr/>
            </p:nvCxnSpPr>
            <p:spPr bwMode="auto">
              <a:xfrm>
                <a:off x="1371623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Gerade Verbindung 199">
                <a:extLst>
                  <a:ext uri="{FF2B5EF4-FFF2-40B4-BE49-F238E27FC236}">
                    <a16:creationId xmlns:a16="http://schemas.microsoft.com/office/drawing/2014/main" id="{6AF84F52-BE9F-6C40-B8D4-83A8DA17017F}"/>
                  </a:ext>
                </a:extLst>
              </p:cNvPr>
              <p:cNvCxnSpPr/>
              <p:nvPr/>
            </p:nvCxnSpPr>
            <p:spPr bwMode="auto">
              <a:xfrm>
                <a:off x="13258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1" name="Gerade Verbindung 200">
                <a:extLst>
                  <a:ext uri="{FF2B5EF4-FFF2-40B4-BE49-F238E27FC236}">
                    <a16:creationId xmlns:a16="http://schemas.microsoft.com/office/drawing/2014/main" id="{35544ABB-63F9-7C48-9038-A58F590CD608}"/>
                  </a:ext>
                </a:extLst>
              </p:cNvPr>
              <p:cNvCxnSpPr/>
              <p:nvPr/>
            </p:nvCxnSpPr>
            <p:spPr bwMode="auto">
              <a:xfrm>
                <a:off x="14173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2" name="Gerade Verbindung 201">
                <a:extLst>
                  <a:ext uri="{FF2B5EF4-FFF2-40B4-BE49-F238E27FC236}">
                    <a16:creationId xmlns:a16="http://schemas.microsoft.com/office/drawing/2014/main" id="{C086FA41-8A2B-7D4A-8EF6-1D109B2D286A}"/>
                  </a:ext>
                </a:extLst>
              </p:cNvPr>
              <p:cNvCxnSpPr/>
              <p:nvPr/>
            </p:nvCxnSpPr>
            <p:spPr bwMode="auto">
              <a:xfrm>
                <a:off x="86866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3" name="Gerade Verbindung 202">
                <a:extLst>
                  <a:ext uri="{FF2B5EF4-FFF2-40B4-BE49-F238E27FC236}">
                    <a16:creationId xmlns:a16="http://schemas.microsoft.com/office/drawing/2014/main" id="{97DF1FCB-5768-FC47-A629-821ABDD59F6D}"/>
                  </a:ext>
                </a:extLst>
              </p:cNvPr>
              <p:cNvCxnSpPr/>
              <p:nvPr/>
            </p:nvCxnSpPr>
            <p:spPr bwMode="auto">
              <a:xfrm>
                <a:off x="9601928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4" name="Gerade Verbindung 203">
                <a:extLst>
                  <a:ext uri="{FF2B5EF4-FFF2-40B4-BE49-F238E27FC236}">
                    <a16:creationId xmlns:a16="http://schemas.microsoft.com/office/drawing/2014/main" id="{0A94AF60-2AA3-2940-914F-18D8742D9BCC}"/>
                  </a:ext>
                </a:extLst>
              </p:cNvPr>
              <p:cNvCxnSpPr/>
              <p:nvPr/>
            </p:nvCxnSpPr>
            <p:spPr bwMode="auto">
              <a:xfrm>
                <a:off x="4114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Gerade Verbindung 204">
                <a:extLst>
                  <a:ext uri="{FF2B5EF4-FFF2-40B4-BE49-F238E27FC236}">
                    <a16:creationId xmlns:a16="http://schemas.microsoft.com/office/drawing/2014/main" id="{298903D4-EA99-714D-99DA-D6E1DB78950A}"/>
                  </a:ext>
                </a:extLst>
              </p:cNvPr>
              <p:cNvCxnSpPr/>
              <p:nvPr/>
            </p:nvCxnSpPr>
            <p:spPr bwMode="auto">
              <a:xfrm>
                <a:off x="5029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6" name="Gerade Verbindung 205">
                <a:extLst>
                  <a:ext uri="{FF2B5EF4-FFF2-40B4-BE49-F238E27FC236}">
                    <a16:creationId xmlns:a16="http://schemas.microsoft.com/office/drawing/2014/main" id="{2E55EB3F-9E08-C249-96A5-E7FB121FB5FD}"/>
                  </a:ext>
                </a:extLst>
              </p:cNvPr>
              <p:cNvCxnSpPr/>
              <p:nvPr/>
            </p:nvCxnSpPr>
            <p:spPr bwMode="auto">
              <a:xfrm>
                <a:off x="178308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206">
                <a:extLst>
                  <a:ext uri="{FF2B5EF4-FFF2-40B4-BE49-F238E27FC236}">
                    <a16:creationId xmlns:a16="http://schemas.microsoft.com/office/drawing/2014/main" id="{21EBF728-28BD-F64B-BCE3-A37C34AFF9DA}"/>
                  </a:ext>
                </a:extLst>
              </p:cNvPr>
              <p:cNvCxnSpPr/>
              <p:nvPr/>
            </p:nvCxnSpPr>
            <p:spPr bwMode="auto">
              <a:xfrm>
                <a:off x="4572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Gruppieren 162">
              <a:extLst>
                <a:ext uri="{FF2B5EF4-FFF2-40B4-BE49-F238E27FC236}">
                  <a16:creationId xmlns:a16="http://schemas.microsoft.com/office/drawing/2014/main" id="{D48FA44F-26EE-AF4E-B0B7-A8994D562634}"/>
                </a:ext>
              </a:extLst>
            </p:cNvPr>
            <p:cNvGrpSpPr/>
            <p:nvPr/>
          </p:nvGrpSpPr>
          <p:grpSpPr>
            <a:xfrm>
              <a:off x="457200" y="10332000"/>
              <a:ext cx="17373600" cy="180000"/>
              <a:chOff x="457200" y="10332000"/>
              <a:chExt cx="17373600" cy="180000"/>
            </a:xfrm>
          </p:grpSpPr>
          <p:cxnSp>
            <p:nvCxnSpPr>
              <p:cNvPr id="186" name="Gerade Verbindung 185">
                <a:extLst>
                  <a:ext uri="{FF2B5EF4-FFF2-40B4-BE49-F238E27FC236}">
                    <a16:creationId xmlns:a16="http://schemas.microsoft.com/office/drawing/2014/main" id="{CF20FC1D-F075-DD45-81EA-CBA5AF4FD801}"/>
                  </a:ext>
                </a:extLst>
              </p:cNvPr>
              <p:cNvCxnSpPr/>
              <p:nvPr/>
            </p:nvCxnSpPr>
            <p:spPr bwMode="auto">
              <a:xfrm>
                <a:off x="4114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Gerade Verbindung 186">
                <a:extLst>
                  <a:ext uri="{FF2B5EF4-FFF2-40B4-BE49-F238E27FC236}">
                    <a16:creationId xmlns:a16="http://schemas.microsoft.com/office/drawing/2014/main" id="{350A805C-EEB6-4B42-9F5B-9564BEF2211B}"/>
                  </a:ext>
                </a:extLst>
              </p:cNvPr>
              <p:cNvCxnSpPr/>
              <p:nvPr/>
            </p:nvCxnSpPr>
            <p:spPr bwMode="auto">
              <a:xfrm>
                <a:off x="45722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Gerade Verbindung 187">
                <a:extLst>
                  <a:ext uri="{FF2B5EF4-FFF2-40B4-BE49-F238E27FC236}">
                    <a16:creationId xmlns:a16="http://schemas.microsoft.com/office/drawing/2014/main" id="{403B7574-A8E1-AD41-B2AE-682BEFD1C7EA}"/>
                  </a:ext>
                </a:extLst>
              </p:cNvPr>
              <p:cNvCxnSpPr/>
              <p:nvPr/>
            </p:nvCxnSpPr>
            <p:spPr bwMode="auto">
              <a:xfrm>
                <a:off x="178308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Gerade Verbindung 188">
                <a:extLst>
                  <a:ext uri="{FF2B5EF4-FFF2-40B4-BE49-F238E27FC236}">
                    <a16:creationId xmlns:a16="http://schemas.microsoft.com/office/drawing/2014/main" id="{32912078-E3FD-2641-AE48-B34F72AEE843}"/>
                  </a:ext>
                </a:extLst>
              </p:cNvPr>
              <p:cNvCxnSpPr/>
              <p:nvPr/>
            </p:nvCxnSpPr>
            <p:spPr bwMode="auto">
              <a:xfrm>
                <a:off x="14173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Gerade Verbindung 189">
                <a:extLst>
                  <a:ext uri="{FF2B5EF4-FFF2-40B4-BE49-F238E27FC236}">
                    <a16:creationId xmlns:a16="http://schemas.microsoft.com/office/drawing/2014/main" id="{61F1C3DC-E316-4242-B0A5-008EC30FA814}"/>
                  </a:ext>
                </a:extLst>
              </p:cNvPr>
              <p:cNvCxnSpPr/>
              <p:nvPr/>
            </p:nvCxnSpPr>
            <p:spPr bwMode="auto">
              <a:xfrm>
                <a:off x="1371623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Gerade Verbindung 190">
                <a:extLst>
                  <a:ext uri="{FF2B5EF4-FFF2-40B4-BE49-F238E27FC236}">
                    <a16:creationId xmlns:a16="http://schemas.microsoft.com/office/drawing/2014/main" id="{D77AADB2-5DBF-8D40-B2E4-64EB70B71F3D}"/>
                  </a:ext>
                </a:extLst>
              </p:cNvPr>
              <p:cNvCxnSpPr/>
              <p:nvPr/>
            </p:nvCxnSpPr>
            <p:spPr bwMode="auto">
              <a:xfrm>
                <a:off x="13258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2" name="Gerade Verbindung 191">
                <a:extLst>
                  <a:ext uri="{FF2B5EF4-FFF2-40B4-BE49-F238E27FC236}">
                    <a16:creationId xmlns:a16="http://schemas.microsoft.com/office/drawing/2014/main" id="{10845032-38A7-7442-AE98-832C9BC26DE5}"/>
                  </a:ext>
                </a:extLst>
              </p:cNvPr>
              <p:cNvCxnSpPr/>
              <p:nvPr/>
            </p:nvCxnSpPr>
            <p:spPr bwMode="auto">
              <a:xfrm>
                <a:off x="9601928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3" name="Gerade Verbindung 192">
                <a:extLst>
                  <a:ext uri="{FF2B5EF4-FFF2-40B4-BE49-F238E27FC236}">
                    <a16:creationId xmlns:a16="http://schemas.microsoft.com/office/drawing/2014/main" id="{2A48D775-F641-E549-A2E3-C1D701A43E51}"/>
                  </a:ext>
                </a:extLst>
              </p:cNvPr>
              <p:cNvCxnSpPr/>
              <p:nvPr/>
            </p:nvCxnSpPr>
            <p:spPr bwMode="auto">
              <a:xfrm>
                <a:off x="91438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Gerade Verbindung 193">
                <a:extLst>
                  <a:ext uri="{FF2B5EF4-FFF2-40B4-BE49-F238E27FC236}">
                    <a16:creationId xmlns:a16="http://schemas.microsoft.com/office/drawing/2014/main" id="{6816C353-3220-2E4D-8BA4-2419C0CAD0B5}"/>
                  </a:ext>
                </a:extLst>
              </p:cNvPr>
              <p:cNvCxnSpPr/>
              <p:nvPr/>
            </p:nvCxnSpPr>
            <p:spPr bwMode="auto">
              <a:xfrm>
                <a:off x="86866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5" name="Gerade Verbindung 194">
                <a:extLst>
                  <a:ext uri="{FF2B5EF4-FFF2-40B4-BE49-F238E27FC236}">
                    <a16:creationId xmlns:a16="http://schemas.microsoft.com/office/drawing/2014/main" id="{BAE581DA-1441-1241-ACC1-46FB7AE21897}"/>
                  </a:ext>
                </a:extLst>
              </p:cNvPr>
              <p:cNvCxnSpPr/>
              <p:nvPr/>
            </p:nvCxnSpPr>
            <p:spPr bwMode="auto">
              <a:xfrm>
                <a:off x="5029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6" name="Gerade Verbindung 195">
                <a:extLst>
                  <a:ext uri="{FF2B5EF4-FFF2-40B4-BE49-F238E27FC236}">
                    <a16:creationId xmlns:a16="http://schemas.microsoft.com/office/drawing/2014/main" id="{04E4DA1C-E23B-4E4B-8E1C-D4E2956A066E}"/>
                  </a:ext>
                </a:extLst>
              </p:cNvPr>
              <p:cNvCxnSpPr/>
              <p:nvPr/>
            </p:nvCxnSpPr>
            <p:spPr bwMode="auto">
              <a:xfrm>
                <a:off x="4572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uppieren 163">
              <a:extLst>
                <a:ext uri="{FF2B5EF4-FFF2-40B4-BE49-F238E27FC236}">
                  <a16:creationId xmlns:a16="http://schemas.microsoft.com/office/drawing/2014/main" id="{41E4FB51-7F9A-9144-ABB6-607A45B54710}"/>
                </a:ext>
              </a:extLst>
            </p:cNvPr>
            <p:cNvGrpSpPr/>
            <p:nvPr/>
          </p:nvGrpSpPr>
          <p:grpSpPr>
            <a:xfrm>
              <a:off x="-216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76" name="Horizontal Straight Connector 16">
                <a:extLst>
                  <a:ext uri="{FF2B5EF4-FFF2-40B4-BE49-F238E27FC236}">
                    <a16:creationId xmlns:a16="http://schemas.microsoft.com/office/drawing/2014/main" id="{82D30B17-B4C0-4A43-AC02-F6CDABFE4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Horizontal Straight Connector 10">
                <a:extLst>
                  <a:ext uri="{FF2B5EF4-FFF2-40B4-BE49-F238E27FC236}">
                    <a16:creationId xmlns:a16="http://schemas.microsoft.com/office/drawing/2014/main" id="{D8987D8A-81B7-D043-BA90-E29C185B6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Horizontal Straight Connector 10">
                <a:extLst>
                  <a:ext uri="{FF2B5EF4-FFF2-40B4-BE49-F238E27FC236}">
                    <a16:creationId xmlns:a16="http://schemas.microsoft.com/office/drawing/2014/main" id="{A3635EFE-A9D7-6947-A267-86A0F0C8F2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Horizontal Straight Connector 11">
                <a:extLst>
                  <a:ext uri="{FF2B5EF4-FFF2-40B4-BE49-F238E27FC236}">
                    <a16:creationId xmlns:a16="http://schemas.microsoft.com/office/drawing/2014/main" id="{DD175976-A17E-F44F-B22F-569C734129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Horizontal Straight Connector 12">
                <a:extLst>
                  <a:ext uri="{FF2B5EF4-FFF2-40B4-BE49-F238E27FC236}">
                    <a16:creationId xmlns:a16="http://schemas.microsoft.com/office/drawing/2014/main" id="{896BC000-AA99-014F-8EDF-29AFB3D4EC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Horizontal Straight Connector 16">
                <a:extLst>
                  <a:ext uri="{FF2B5EF4-FFF2-40B4-BE49-F238E27FC236}">
                    <a16:creationId xmlns:a16="http://schemas.microsoft.com/office/drawing/2014/main" id="{65CEE3DE-6C25-554F-8F68-D3C96FF87A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Horizontal Straight Connector 16">
                <a:extLst>
                  <a:ext uri="{FF2B5EF4-FFF2-40B4-BE49-F238E27FC236}">
                    <a16:creationId xmlns:a16="http://schemas.microsoft.com/office/drawing/2014/main" id="{B6251BD3-7C76-6B4F-8005-6834423E3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Horizontal Straight Connector 15">
                <a:extLst>
                  <a:ext uri="{FF2B5EF4-FFF2-40B4-BE49-F238E27FC236}">
                    <a16:creationId xmlns:a16="http://schemas.microsoft.com/office/drawing/2014/main" id="{BEE2325B-AB22-D54B-B25B-B16620C4C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Horizontal Straight Connector 14">
                <a:extLst>
                  <a:ext uri="{FF2B5EF4-FFF2-40B4-BE49-F238E27FC236}">
                    <a16:creationId xmlns:a16="http://schemas.microsoft.com/office/drawing/2014/main" id="{28B7F9A1-A7BA-D44B-9941-62D1DDA549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Horizontal Straight Connector 13">
                <a:extLst>
                  <a:ext uri="{FF2B5EF4-FFF2-40B4-BE49-F238E27FC236}">
                    <a16:creationId xmlns:a16="http://schemas.microsoft.com/office/drawing/2014/main" id="{BE9DFF17-D3BF-614E-956C-9FB012D79D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uppieren 164">
              <a:extLst>
                <a:ext uri="{FF2B5EF4-FFF2-40B4-BE49-F238E27FC236}">
                  <a16:creationId xmlns:a16="http://schemas.microsoft.com/office/drawing/2014/main" id="{7D1ABDC6-9E04-6544-AC18-093AF4617A00}"/>
                </a:ext>
              </a:extLst>
            </p:cNvPr>
            <p:cNvGrpSpPr/>
            <p:nvPr/>
          </p:nvGrpSpPr>
          <p:grpSpPr>
            <a:xfrm>
              <a:off x="18324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66" name="Horizontal Straight Connector 16">
                <a:extLst>
                  <a:ext uri="{FF2B5EF4-FFF2-40B4-BE49-F238E27FC236}">
                    <a16:creationId xmlns:a16="http://schemas.microsoft.com/office/drawing/2014/main" id="{3C047F08-356F-FA47-B543-4159582CE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Horizontal Straight Connector 10">
                <a:extLst>
                  <a:ext uri="{FF2B5EF4-FFF2-40B4-BE49-F238E27FC236}">
                    <a16:creationId xmlns:a16="http://schemas.microsoft.com/office/drawing/2014/main" id="{A33A519B-AA1E-D546-8212-2BD2D92877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Horizontal Straight Connector 10">
                <a:extLst>
                  <a:ext uri="{FF2B5EF4-FFF2-40B4-BE49-F238E27FC236}">
                    <a16:creationId xmlns:a16="http://schemas.microsoft.com/office/drawing/2014/main" id="{B685B623-828F-554F-A9B4-E6619B5ECC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Horizontal Straight Connector 11">
                <a:extLst>
                  <a:ext uri="{FF2B5EF4-FFF2-40B4-BE49-F238E27FC236}">
                    <a16:creationId xmlns:a16="http://schemas.microsoft.com/office/drawing/2014/main" id="{AC99F952-FEE2-4C48-A476-2957C18483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Horizontal Straight Connector 12">
                <a:extLst>
                  <a:ext uri="{FF2B5EF4-FFF2-40B4-BE49-F238E27FC236}">
                    <a16:creationId xmlns:a16="http://schemas.microsoft.com/office/drawing/2014/main" id="{54A91BCD-A98C-BF40-B72F-7B609797B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Horizontal Straight Connector 16">
                <a:extLst>
                  <a:ext uri="{FF2B5EF4-FFF2-40B4-BE49-F238E27FC236}">
                    <a16:creationId xmlns:a16="http://schemas.microsoft.com/office/drawing/2014/main" id="{62F8AC7E-E894-0C41-9CC8-3A23D20035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Horizontal Straight Connector 16">
                <a:extLst>
                  <a:ext uri="{FF2B5EF4-FFF2-40B4-BE49-F238E27FC236}">
                    <a16:creationId xmlns:a16="http://schemas.microsoft.com/office/drawing/2014/main" id="{8AAA49D7-897D-2140-BF37-E9BEC90C78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Horizontal Straight Connector 15">
                <a:extLst>
                  <a:ext uri="{FF2B5EF4-FFF2-40B4-BE49-F238E27FC236}">
                    <a16:creationId xmlns:a16="http://schemas.microsoft.com/office/drawing/2014/main" id="{25ECE4B6-E66E-AE47-83E7-3B7D0CEBF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Horizontal Straight Connector 14">
                <a:extLst>
                  <a:ext uri="{FF2B5EF4-FFF2-40B4-BE49-F238E27FC236}">
                    <a16:creationId xmlns:a16="http://schemas.microsoft.com/office/drawing/2014/main" id="{76792988-1B8B-774A-A4E9-19F3D945F6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Horizontal Straight Connector 13">
                <a:extLst>
                  <a:ext uri="{FF2B5EF4-FFF2-40B4-BE49-F238E27FC236}">
                    <a16:creationId xmlns:a16="http://schemas.microsoft.com/office/drawing/2014/main" id="{066DA73D-254B-884E-96A9-97A20D78AF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7666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96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  <p:sldLayoutId id="2147483836" r:id="rId13"/>
    <p:sldLayoutId id="2147483838" r:id="rId14"/>
    <p:sldLayoutId id="2147483839" r:id="rId15"/>
    <p:sldLayoutId id="2147483840" r:id="rId16"/>
    <p:sldLayoutId id="2147483841" r:id="rId17"/>
    <p:sldLayoutId id="2147483842" r:id="rId18"/>
    <p:sldLayoutId id="2147483843" r:id="rId19"/>
    <p:sldLayoutId id="2147483959" r:id="rId20"/>
    <p:sldLayoutId id="2147483845" r:id="rId21"/>
    <p:sldLayoutId id="2147483846" r:id="rId22"/>
    <p:sldLayoutId id="2147483847" r:id="rId23"/>
    <p:sldLayoutId id="2147483848" r:id="rId24"/>
    <p:sldLayoutId id="2147483849" r:id="rId25"/>
    <p:sldLayoutId id="2147483850" r:id="rId26"/>
    <p:sldLayoutId id="2147483851" r:id="rId27"/>
    <p:sldLayoutId id="2147483852" r:id="rId28"/>
    <p:sldLayoutId id="2147483853" r:id="rId29"/>
    <p:sldLayoutId id="2147483854" r:id="rId30"/>
    <p:sldLayoutId id="2147483855" r:id="rId31"/>
    <p:sldLayoutId id="2147483856" r:id="rId32"/>
    <p:sldLayoutId id="2147483857" r:id="rId33"/>
    <p:sldLayoutId id="2147483963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3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41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342904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68581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257316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60657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316744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8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72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86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3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7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41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5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9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82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6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10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76" userDrawn="1">
          <p15:clr>
            <a:srgbClr val="F26B43"/>
          </p15:clr>
        </p15:guide>
        <p15:guide id="5" orient="horz" pos="6198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10" userDrawn="1">
          <p15:clr>
            <a:srgbClr val="F26B43"/>
          </p15:clr>
        </p15:guide>
        <p15:guide id="17" orient="horz" pos="1622" userDrawn="1">
          <p15:clr>
            <a:srgbClr val="F26B43"/>
          </p15:clr>
        </p15:guide>
        <p15:guide id="18" orient="horz" pos="3242" userDrawn="1">
          <p15:clr>
            <a:srgbClr val="F26B43"/>
          </p15:clr>
        </p15:guide>
        <p15:guide id="19" orient="horz" pos="2430" userDrawn="1">
          <p15:clr>
            <a:srgbClr val="F26B43"/>
          </p15:clr>
        </p15:guide>
        <p15:guide id="20" orient="horz" pos="4054" userDrawn="1">
          <p15:clr>
            <a:srgbClr val="F26B43"/>
          </p15:clr>
        </p15:guide>
        <p15:guide id="21" orient="horz" pos="4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9601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57333" y="9584667"/>
            <a:ext cx="8229470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iX</a:t>
            </a:r>
            <a:r>
              <a:rPr lang="en-US" dirty="0"/>
              <a:t> / ©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4173202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C8B8049A-E608-E94B-93AC-AB1D220ABF6E}"/>
              </a:ext>
            </a:extLst>
          </p:cNvPr>
          <p:cNvGrpSpPr/>
          <p:nvPr userDrawn="1"/>
        </p:nvGrpSpPr>
        <p:grpSpPr>
          <a:xfrm>
            <a:off x="-216000" y="-216000"/>
            <a:ext cx="18720000" cy="10728000"/>
            <a:chOff x="-216000" y="-216000"/>
            <a:chExt cx="18720000" cy="10728000"/>
          </a:xfrm>
        </p:grpSpPr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3C6CF6D5-2143-6447-9054-421CEA612AE4}"/>
                </a:ext>
              </a:extLst>
            </p:cNvPr>
            <p:cNvGrpSpPr/>
            <p:nvPr/>
          </p:nvGrpSpPr>
          <p:grpSpPr>
            <a:xfrm>
              <a:off x="457200" y="-216000"/>
              <a:ext cx="17373600" cy="180000"/>
              <a:chOff x="457200" y="-216000"/>
              <a:chExt cx="17373600" cy="180000"/>
            </a:xfrm>
          </p:grpSpPr>
          <p:cxnSp>
            <p:nvCxnSpPr>
              <p:cNvPr id="179" name="Gerade Verbindung 178">
                <a:extLst>
                  <a:ext uri="{FF2B5EF4-FFF2-40B4-BE49-F238E27FC236}">
                    <a16:creationId xmlns:a16="http://schemas.microsoft.com/office/drawing/2014/main" id="{EFD8502F-5C06-434C-AB9E-0F009E0D60E3}"/>
                  </a:ext>
                </a:extLst>
              </p:cNvPr>
              <p:cNvCxnSpPr/>
              <p:nvPr/>
            </p:nvCxnSpPr>
            <p:spPr bwMode="auto">
              <a:xfrm>
                <a:off x="45722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Gerade Verbindung 179">
                <a:extLst>
                  <a:ext uri="{FF2B5EF4-FFF2-40B4-BE49-F238E27FC236}">
                    <a16:creationId xmlns:a16="http://schemas.microsoft.com/office/drawing/2014/main" id="{25415D30-1554-7D46-A0EE-F719346FEE23}"/>
                  </a:ext>
                </a:extLst>
              </p:cNvPr>
              <p:cNvCxnSpPr/>
              <p:nvPr/>
            </p:nvCxnSpPr>
            <p:spPr bwMode="auto">
              <a:xfrm>
                <a:off x="91438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Gerade Verbindung 180">
                <a:extLst>
                  <a:ext uri="{FF2B5EF4-FFF2-40B4-BE49-F238E27FC236}">
                    <a16:creationId xmlns:a16="http://schemas.microsoft.com/office/drawing/2014/main" id="{A169A71F-A667-0548-850A-4608703A44FA}"/>
                  </a:ext>
                </a:extLst>
              </p:cNvPr>
              <p:cNvCxnSpPr/>
              <p:nvPr/>
            </p:nvCxnSpPr>
            <p:spPr bwMode="auto">
              <a:xfrm>
                <a:off x="1371623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Gerade Verbindung 181">
                <a:extLst>
                  <a:ext uri="{FF2B5EF4-FFF2-40B4-BE49-F238E27FC236}">
                    <a16:creationId xmlns:a16="http://schemas.microsoft.com/office/drawing/2014/main" id="{10CD7531-ACFF-2B46-9AA7-E0A3DEA9B209}"/>
                  </a:ext>
                </a:extLst>
              </p:cNvPr>
              <p:cNvCxnSpPr/>
              <p:nvPr/>
            </p:nvCxnSpPr>
            <p:spPr bwMode="auto">
              <a:xfrm>
                <a:off x="13258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Gerade Verbindung 182">
                <a:extLst>
                  <a:ext uri="{FF2B5EF4-FFF2-40B4-BE49-F238E27FC236}">
                    <a16:creationId xmlns:a16="http://schemas.microsoft.com/office/drawing/2014/main" id="{29CCCD32-C255-BD4F-93A2-3E66A0B211CC}"/>
                  </a:ext>
                </a:extLst>
              </p:cNvPr>
              <p:cNvCxnSpPr/>
              <p:nvPr/>
            </p:nvCxnSpPr>
            <p:spPr bwMode="auto">
              <a:xfrm>
                <a:off x="14173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Gerade Verbindung 183">
                <a:extLst>
                  <a:ext uri="{FF2B5EF4-FFF2-40B4-BE49-F238E27FC236}">
                    <a16:creationId xmlns:a16="http://schemas.microsoft.com/office/drawing/2014/main" id="{04F11143-4697-0048-BCA0-EBD047BBFD9D}"/>
                  </a:ext>
                </a:extLst>
              </p:cNvPr>
              <p:cNvCxnSpPr/>
              <p:nvPr/>
            </p:nvCxnSpPr>
            <p:spPr bwMode="auto">
              <a:xfrm>
                <a:off x="86866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Gerade Verbindung 184">
                <a:extLst>
                  <a:ext uri="{FF2B5EF4-FFF2-40B4-BE49-F238E27FC236}">
                    <a16:creationId xmlns:a16="http://schemas.microsoft.com/office/drawing/2014/main" id="{D4C1CBF1-1BEE-C248-87C8-15DB6248E7B9}"/>
                  </a:ext>
                </a:extLst>
              </p:cNvPr>
              <p:cNvCxnSpPr/>
              <p:nvPr/>
            </p:nvCxnSpPr>
            <p:spPr bwMode="auto">
              <a:xfrm>
                <a:off x="9601928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Gerade Verbindung 185">
                <a:extLst>
                  <a:ext uri="{FF2B5EF4-FFF2-40B4-BE49-F238E27FC236}">
                    <a16:creationId xmlns:a16="http://schemas.microsoft.com/office/drawing/2014/main" id="{4E19612D-5504-E549-B2F9-FEEB88D24213}"/>
                  </a:ext>
                </a:extLst>
              </p:cNvPr>
              <p:cNvCxnSpPr/>
              <p:nvPr/>
            </p:nvCxnSpPr>
            <p:spPr bwMode="auto">
              <a:xfrm>
                <a:off x="4114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Gerade Verbindung 186">
                <a:extLst>
                  <a:ext uri="{FF2B5EF4-FFF2-40B4-BE49-F238E27FC236}">
                    <a16:creationId xmlns:a16="http://schemas.microsoft.com/office/drawing/2014/main" id="{2651F952-C4C9-2A43-A5BD-4F38B40FDDD2}"/>
                  </a:ext>
                </a:extLst>
              </p:cNvPr>
              <p:cNvCxnSpPr/>
              <p:nvPr/>
            </p:nvCxnSpPr>
            <p:spPr bwMode="auto">
              <a:xfrm>
                <a:off x="5029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Gerade Verbindung 187">
                <a:extLst>
                  <a:ext uri="{FF2B5EF4-FFF2-40B4-BE49-F238E27FC236}">
                    <a16:creationId xmlns:a16="http://schemas.microsoft.com/office/drawing/2014/main" id="{A4FCBA5F-B658-1F4B-A734-D8467748C60F}"/>
                  </a:ext>
                </a:extLst>
              </p:cNvPr>
              <p:cNvCxnSpPr/>
              <p:nvPr/>
            </p:nvCxnSpPr>
            <p:spPr bwMode="auto">
              <a:xfrm>
                <a:off x="178308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Gerade Verbindung 188">
                <a:extLst>
                  <a:ext uri="{FF2B5EF4-FFF2-40B4-BE49-F238E27FC236}">
                    <a16:creationId xmlns:a16="http://schemas.microsoft.com/office/drawing/2014/main" id="{BC022268-CE84-9541-A9A9-D967A13A73A3}"/>
                  </a:ext>
                </a:extLst>
              </p:cNvPr>
              <p:cNvCxnSpPr/>
              <p:nvPr/>
            </p:nvCxnSpPr>
            <p:spPr bwMode="auto">
              <a:xfrm>
                <a:off x="4572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F3C9FEAF-3835-B144-B7A8-4A9E262398CB}"/>
                </a:ext>
              </a:extLst>
            </p:cNvPr>
            <p:cNvGrpSpPr/>
            <p:nvPr/>
          </p:nvGrpSpPr>
          <p:grpSpPr>
            <a:xfrm>
              <a:off x="457200" y="10332000"/>
              <a:ext cx="17373600" cy="180000"/>
              <a:chOff x="457200" y="10332000"/>
              <a:chExt cx="17373600" cy="180000"/>
            </a:xfrm>
          </p:grpSpPr>
          <p:cxnSp>
            <p:nvCxnSpPr>
              <p:cNvPr id="168" name="Gerade Verbindung 167">
                <a:extLst>
                  <a:ext uri="{FF2B5EF4-FFF2-40B4-BE49-F238E27FC236}">
                    <a16:creationId xmlns:a16="http://schemas.microsoft.com/office/drawing/2014/main" id="{71DC7346-805E-DA49-B2E1-52260842B904}"/>
                  </a:ext>
                </a:extLst>
              </p:cNvPr>
              <p:cNvCxnSpPr/>
              <p:nvPr/>
            </p:nvCxnSpPr>
            <p:spPr bwMode="auto">
              <a:xfrm>
                <a:off x="4114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Gerade Verbindung 168">
                <a:extLst>
                  <a:ext uri="{FF2B5EF4-FFF2-40B4-BE49-F238E27FC236}">
                    <a16:creationId xmlns:a16="http://schemas.microsoft.com/office/drawing/2014/main" id="{163500B1-77AC-E148-99C5-4813D4592A84}"/>
                  </a:ext>
                </a:extLst>
              </p:cNvPr>
              <p:cNvCxnSpPr/>
              <p:nvPr/>
            </p:nvCxnSpPr>
            <p:spPr bwMode="auto">
              <a:xfrm>
                <a:off x="45722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Gerade Verbindung 169">
                <a:extLst>
                  <a:ext uri="{FF2B5EF4-FFF2-40B4-BE49-F238E27FC236}">
                    <a16:creationId xmlns:a16="http://schemas.microsoft.com/office/drawing/2014/main" id="{E446BC97-03FC-E242-9405-79A4CD2604EB}"/>
                  </a:ext>
                </a:extLst>
              </p:cNvPr>
              <p:cNvCxnSpPr/>
              <p:nvPr/>
            </p:nvCxnSpPr>
            <p:spPr bwMode="auto">
              <a:xfrm>
                <a:off x="178308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Gerade Verbindung 170">
                <a:extLst>
                  <a:ext uri="{FF2B5EF4-FFF2-40B4-BE49-F238E27FC236}">
                    <a16:creationId xmlns:a16="http://schemas.microsoft.com/office/drawing/2014/main" id="{B01DB382-3D6A-5E4F-A41F-FB6F93F177B3}"/>
                  </a:ext>
                </a:extLst>
              </p:cNvPr>
              <p:cNvCxnSpPr/>
              <p:nvPr/>
            </p:nvCxnSpPr>
            <p:spPr bwMode="auto">
              <a:xfrm>
                <a:off x="14173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Gerade Verbindung 171">
                <a:extLst>
                  <a:ext uri="{FF2B5EF4-FFF2-40B4-BE49-F238E27FC236}">
                    <a16:creationId xmlns:a16="http://schemas.microsoft.com/office/drawing/2014/main" id="{73053A4B-E325-9048-A617-895808B6D88E}"/>
                  </a:ext>
                </a:extLst>
              </p:cNvPr>
              <p:cNvCxnSpPr/>
              <p:nvPr/>
            </p:nvCxnSpPr>
            <p:spPr bwMode="auto">
              <a:xfrm>
                <a:off x="1371623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Gerade Verbindung 172">
                <a:extLst>
                  <a:ext uri="{FF2B5EF4-FFF2-40B4-BE49-F238E27FC236}">
                    <a16:creationId xmlns:a16="http://schemas.microsoft.com/office/drawing/2014/main" id="{4BEEC180-9533-5A4B-AC71-69C8E45D80DE}"/>
                  </a:ext>
                </a:extLst>
              </p:cNvPr>
              <p:cNvCxnSpPr/>
              <p:nvPr/>
            </p:nvCxnSpPr>
            <p:spPr bwMode="auto">
              <a:xfrm>
                <a:off x="13258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Gerade Verbindung 173">
                <a:extLst>
                  <a:ext uri="{FF2B5EF4-FFF2-40B4-BE49-F238E27FC236}">
                    <a16:creationId xmlns:a16="http://schemas.microsoft.com/office/drawing/2014/main" id="{9720C15B-D678-424D-B5A3-45CEAB910784}"/>
                  </a:ext>
                </a:extLst>
              </p:cNvPr>
              <p:cNvCxnSpPr/>
              <p:nvPr/>
            </p:nvCxnSpPr>
            <p:spPr bwMode="auto">
              <a:xfrm>
                <a:off x="9601928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Gerade Verbindung 174">
                <a:extLst>
                  <a:ext uri="{FF2B5EF4-FFF2-40B4-BE49-F238E27FC236}">
                    <a16:creationId xmlns:a16="http://schemas.microsoft.com/office/drawing/2014/main" id="{CB9E0F6E-82E5-A844-8B2C-6EC8220A95FB}"/>
                  </a:ext>
                </a:extLst>
              </p:cNvPr>
              <p:cNvCxnSpPr/>
              <p:nvPr/>
            </p:nvCxnSpPr>
            <p:spPr bwMode="auto">
              <a:xfrm>
                <a:off x="91438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Gerade Verbindung 175">
                <a:extLst>
                  <a:ext uri="{FF2B5EF4-FFF2-40B4-BE49-F238E27FC236}">
                    <a16:creationId xmlns:a16="http://schemas.microsoft.com/office/drawing/2014/main" id="{EA8751EF-B742-7A46-BA02-320FA0BBA349}"/>
                  </a:ext>
                </a:extLst>
              </p:cNvPr>
              <p:cNvCxnSpPr/>
              <p:nvPr/>
            </p:nvCxnSpPr>
            <p:spPr bwMode="auto">
              <a:xfrm>
                <a:off x="86866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Gerade Verbindung 176">
                <a:extLst>
                  <a:ext uri="{FF2B5EF4-FFF2-40B4-BE49-F238E27FC236}">
                    <a16:creationId xmlns:a16="http://schemas.microsoft.com/office/drawing/2014/main" id="{AC8E80B5-1259-F042-8710-C92A6F92824E}"/>
                  </a:ext>
                </a:extLst>
              </p:cNvPr>
              <p:cNvCxnSpPr/>
              <p:nvPr/>
            </p:nvCxnSpPr>
            <p:spPr bwMode="auto">
              <a:xfrm>
                <a:off x="5029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177">
                <a:extLst>
                  <a:ext uri="{FF2B5EF4-FFF2-40B4-BE49-F238E27FC236}">
                    <a16:creationId xmlns:a16="http://schemas.microsoft.com/office/drawing/2014/main" id="{68CF6EA1-83B5-B246-8620-85D45E36E202}"/>
                  </a:ext>
                </a:extLst>
              </p:cNvPr>
              <p:cNvCxnSpPr/>
              <p:nvPr/>
            </p:nvCxnSpPr>
            <p:spPr bwMode="auto">
              <a:xfrm>
                <a:off x="4572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5A042133-23D0-7644-ADF9-A6B6809AA7BC}"/>
                </a:ext>
              </a:extLst>
            </p:cNvPr>
            <p:cNvGrpSpPr/>
            <p:nvPr/>
          </p:nvGrpSpPr>
          <p:grpSpPr>
            <a:xfrm>
              <a:off x="-216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58" name="Horizontal Straight Connector 16">
                <a:extLst>
                  <a:ext uri="{FF2B5EF4-FFF2-40B4-BE49-F238E27FC236}">
                    <a16:creationId xmlns:a16="http://schemas.microsoft.com/office/drawing/2014/main" id="{C1A47C87-59B4-5F46-8B23-8A64BFF41C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Horizontal Straight Connector 10">
                <a:extLst>
                  <a:ext uri="{FF2B5EF4-FFF2-40B4-BE49-F238E27FC236}">
                    <a16:creationId xmlns:a16="http://schemas.microsoft.com/office/drawing/2014/main" id="{EB7594F9-4879-814D-BB09-7FBA7D208D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Horizontal Straight Connector 10">
                <a:extLst>
                  <a:ext uri="{FF2B5EF4-FFF2-40B4-BE49-F238E27FC236}">
                    <a16:creationId xmlns:a16="http://schemas.microsoft.com/office/drawing/2014/main" id="{3BCC709E-D0D3-5D4E-8CA0-FDAFBB560E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Horizontal Straight Connector 11">
                <a:extLst>
                  <a:ext uri="{FF2B5EF4-FFF2-40B4-BE49-F238E27FC236}">
                    <a16:creationId xmlns:a16="http://schemas.microsoft.com/office/drawing/2014/main" id="{822D2E19-41EC-E244-AC99-32DE4A2FE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Horizontal Straight Connector 12">
                <a:extLst>
                  <a:ext uri="{FF2B5EF4-FFF2-40B4-BE49-F238E27FC236}">
                    <a16:creationId xmlns:a16="http://schemas.microsoft.com/office/drawing/2014/main" id="{AE866CF1-1E1D-C747-89C4-60EB9D6C3E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Horizontal Straight Connector 16">
                <a:extLst>
                  <a:ext uri="{FF2B5EF4-FFF2-40B4-BE49-F238E27FC236}">
                    <a16:creationId xmlns:a16="http://schemas.microsoft.com/office/drawing/2014/main" id="{4E35CFF8-9755-104E-B42E-FF4BD07A3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Horizontal Straight Connector 16">
                <a:extLst>
                  <a:ext uri="{FF2B5EF4-FFF2-40B4-BE49-F238E27FC236}">
                    <a16:creationId xmlns:a16="http://schemas.microsoft.com/office/drawing/2014/main" id="{8214F468-F981-A148-B880-E43BDA8615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Horizontal Straight Connector 15">
                <a:extLst>
                  <a:ext uri="{FF2B5EF4-FFF2-40B4-BE49-F238E27FC236}">
                    <a16:creationId xmlns:a16="http://schemas.microsoft.com/office/drawing/2014/main" id="{2DF11FF3-B0A8-8348-895D-3D905BEC3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Horizontal Straight Connector 14">
                <a:extLst>
                  <a:ext uri="{FF2B5EF4-FFF2-40B4-BE49-F238E27FC236}">
                    <a16:creationId xmlns:a16="http://schemas.microsoft.com/office/drawing/2014/main" id="{16715DB6-41E2-3A46-8299-DAE52BF2B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Horizontal Straight Connector 13">
                <a:extLst>
                  <a:ext uri="{FF2B5EF4-FFF2-40B4-BE49-F238E27FC236}">
                    <a16:creationId xmlns:a16="http://schemas.microsoft.com/office/drawing/2014/main" id="{D1CC8D57-B2E6-124C-AF33-A5C15F782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uppieren 146">
              <a:extLst>
                <a:ext uri="{FF2B5EF4-FFF2-40B4-BE49-F238E27FC236}">
                  <a16:creationId xmlns:a16="http://schemas.microsoft.com/office/drawing/2014/main" id="{2FC6043A-9191-E844-9084-A670E53961A9}"/>
                </a:ext>
              </a:extLst>
            </p:cNvPr>
            <p:cNvGrpSpPr/>
            <p:nvPr/>
          </p:nvGrpSpPr>
          <p:grpSpPr>
            <a:xfrm>
              <a:off x="18324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48" name="Horizontal Straight Connector 16">
                <a:extLst>
                  <a:ext uri="{FF2B5EF4-FFF2-40B4-BE49-F238E27FC236}">
                    <a16:creationId xmlns:a16="http://schemas.microsoft.com/office/drawing/2014/main" id="{D3C16E6C-972B-D442-9711-454607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Horizontal Straight Connector 10">
                <a:extLst>
                  <a:ext uri="{FF2B5EF4-FFF2-40B4-BE49-F238E27FC236}">
                    <a16:creationId xmlns:a16="http://schemas.microsoft.com/office/drawing/2014/main" id="{4C5547D0-06E9-E64A-86A2-DBC0B0ABC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Horizontal Straight Connector 10">
                <a:extLst>
                  <a:ext uri="{FF2B5EF4-FFF2-40B4-BE49-F238E27FC236}">
                    <a16:creationId xmlns:a16="http://schemas.microsoft.com/office/drawing/2014/main" id="{CB23057D-BC48-D944-83D8-FCFDD5FC57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Horizontal Straight Connector 11">
                <a:extLst>
                  <a:ext uri="{FF2B5EF4-FFF2-40B4-BE49-F238E27FC236}">
                    <a16:creationId xmlns:a16="http://schemas.microsoft.com/office/drawing/2014/main" id="{EFCCC9D9-3F96-CE45-9E13-71BF2E9EF8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Horizontal Straight Connector 12">
                <a:extLst>
                  <a:ext uri="{FF2B5EF4-FFF2-40B4-BE49-F238E27FC236}">
                    <a16:creationId xmlns:a16="http://schemas.microsoft.com/office/drawing/2014/main" id="{3231C9A4-B97D-F741-BE84-CF2158C842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Horizontal Straight Connector 16">
                <a:extLst>
                  <a:ext uri="{FF2B5EF4-FFF2-40B4-BE49-F238E27FC236}">
                    <a16:creationId xmlns:a16="http://schemas.microsoft.com/office/drawing/2014/main" id="{51887282-22CA-4E41-8EAD-C81B8AE146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Horizontal Straight Connector 16">
                <a:extLst>
                  <a:ext uri="{FF2B5EF4-FFF2-40B4-BE49-F238E27FC236}">
                    <a16:creationId xmlns:a16="http://schemas.microsoft.com/office/drawing/2014/main" id="{EA1DADFB-197A-514B-B39E-172C3D9C39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Horizontal Straight Connector 15">
                <a:extLst>
                  <a:ext uri="{FF2B5EF4-FFF2-40B4-BE49-F238E27FC236}">
                    <a16:creationId xmlns:a16="http://schemas.microsoft.com/office/drawing/2014/main" id="{7D6FB0D4-67E1-1B49-883B-8482AAF104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Horizontal Straight Connector 14">
                <a:extLst>
                  <a:ext uri="{FF2B5EF4-FFF2-40B4-BE49-F238E27FC236}">
                    <a16:creationId xmlns:a16="http://schemas.microsoft.com/office/drawing/2014/main" id="{13279F86-06FF-1344-8584-236692C71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Horizontal Straight Connector 13">
                <a:extLst>
                  <a:ext uri="{FF2B5EF4-FFF2-40B4-BE49-F238E27FC236}">
                    <a16:creationId xmlns:a16="http://schemas.microsoft.com/office/drawing/2014/main" id="{69085AA8-F44E-9749-942D-7D9482ECC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09978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966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  <p:sldLayoutId id="2147483875" r:id="rId18"/>
    <p:sldLayoutId id="2147483876" r:id="rId19"/>
    <p:sldLayoutId id="2147483958" r:id="rId20"/>
    <p:sldLayoutId id="2147483878" r:id="rId21"/>
    <p:sldLayoutId id="2147483879" r:id="rId22"/>
    <p:sldLayoutId id="2147483880" r:id="rId23"/>
    <p:sldLayoutId id="2147483881" r:id="rId24"/>
    <p:sldLayoutId id="2147483882" r:id="rId25"/>
    <p:sldLayoutId id="2147483883" r:id="rId26"/>
    <p:sldLayoutId id="2147483884" r:id="rId27"/>
    <p:sldLayoutId id="2147483885" r:id="rId28"/>
    <p:sldLayoutId id="2147483886" r:id="rId29"/>
    <p:sldLayoutId id="2147483887" r:id="rId30"/>
    <p:sldLayoutId id="2147483888" r:id="rId31"/>
    <p:sldLayoutId id="2147483889" r:id="rId32"/>
    <p:sldLayoutId id="2147483890" r:id="rId3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3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41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342904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68581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257316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60657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316744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8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72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86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3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7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41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5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9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82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6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10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76" userDrawn="1">
          <p15:clr>
            <a:srgbClr val="F26B43"/>
          </p15:clr>
        </p15:guide>
        <p15:guide id="5" orient="horz" pos="6198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10" userDrawn="1">
          <p15:clr>
            <a:srgbClr val="F26B43"/>
          </p15:clr>
        </p15:guide>
        <p15:guide id="17" orient="horz" pos="1622" userDrawn="1">
          <p15:clr>
            <a:srgbClr val="F26B43"/>
          </p15:clr>
        </p15:guide>
        <p15:guide id="18" orient="horz" pos="3242" userDrawn="1">
          <p15:clr>
            <a:srgbClr val="F26B43"/>
          </p15:clr>
        </p15:guide>
        <p15:guide id="19" orient="horz" pos="2430" userDrawn="1">
          <p15:clr>
            <a:srgbClr val="F26B43"/>
          </p15:clr>
        </p15:guide>
        <p15:guide id="20" orient="horz" pos="4054" userDrawn="1">
          <p15:clr>
            <a:srgbClr val="F26B43"/>
          </p15:clr>
        </p15:guide>
        <p15:guide id="21" orient="horz" pos="4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9601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57333" y="9584667"/>
            <a:ext cx="8229470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4173202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C89321BC-E9DC-C34F-BF8F-1E8BFF116328}"/>
              </a:ext>
            </a:extLst>
          </p:cNvPr>
          <p:cNvGrpSpPr/>
          <p:nvPr userDrawn="1"/>
        </p:nvGrpSpPr>
        <p:grpSpPr>
          <a:xfrm>
            <a:off x="-216000" y="-216000"/>
            <a:ext cx="18720000" cy="10728000"/>
            <a:chOff x="-216000" y="-216000"/>
            <a:chExt cx="18720000" cy="10728000"/>
          </a:xfrm>
        </p:grpSpPr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D0121504-6A32-A049-B7A0-C7490D97BD3B}"/>
                </a:ext>
              </a:extLst>
            </p:cNvPr>
            <p:cNvGrpSpPr/>
            <p:nvPr/>
          </p:nvGrpSpPr>
          <p:grpSpPr>
            <a:xfrm>
              <a:off x="457200" y="-216000"/>
              <a:ext cx="17373600" cy="180000"/>
              <a:chOff x="457200" y="-216000"/>
              <a:chExt cx="17373600" cy="180000"/>
            </a:xfrm>
          </p:grpSpPr>
          <p:cxnSp>
            <p:nvCxnSpPr>
              <p:cNvPr id="179" name="Gerade Verbindung 178">
                <a:extLst>
                  <a:ext uri="{FF2B5EF4-FFF2-40B4-BE49-F238E27FC236}">
                    <a16:creationId xmlns:a16="http://schemas.microsoft.com/office/drawing/2014/main" id="{3A3017CD-78E1-234E-9AC3-6A4F8F77E1C9}"/>
                  </a:ext>
                </a:extLst>
              </p:cNvPr>
              <p:cNvCxnSpPr/>
              <p:nvPr/>
            </p:nvCxnSpPr>
            <p:spPr bwMode="auto">
              <a:xfrm>
                <a:off x="45722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Gerade Verbindung 179">
                <a:extLst>
                  <a:ext uri="{FF2B5EF4-FFF2-40B4-BE49-F238E27FC236}">
                    <a16:creationId xmlns:a16="http://schemas.microsoft.com/office/drawing/2014/main" id="{37EF54C6-FD3D-9C48-8BCE-77EA1F01D517}"/>
                  </a:ext>
                </a:extLst>
              </p:cNvPr>
              <p:cNvCxnSpPr/>
              <p:nvPr/>
            </p:nvCxnSpPr>
            <p:spPr bwMode="auto">
              <a:xfrm>
                <a:off x="91438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Gerade Verbindung 180">
                <a:extLst>
                  <a:ext uri="{FF2B5EF4-FFF2-40B4-BE49-F238E27FC236}">
                    <a16:creationId xmlns:a16="http://schemas.microsoft.com/office/drawing/2014/main" id="{12A08FBE-F0A6-8945-94E0-607597F14FD4}"/>
                  </a:ext>
                </a:extLst>
              </p:cNvPr>
              <p:cNvCxnSpPr/>
              <p:nvPr/>
            </p:nvCxnSpPr>
            <p:spPr bwMode="auto">
              <a:xfrm>
                <a:off x="1371623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Gerade Verbindung 181">
                <a:extLst>
                  <a:ext uri="{FF2B5EF4-FFF2-40B4-BE49-F238E27FC236}">
                    <a16:creationId xmlns:a16="http://schemas.microsoft.com/office/drawing/2014/main" id="{B0AA6DC3-BDFC-4647-B5CD-082DF594E431}"/>
                  </a:ext>
                </a:extLst>
              </p:cNvPr>
              <p:cNvCxnSpPr/>
              <p:nvPr/>
            </p:nvCxnSpPr>
            <p:spPr bwMode="auto">
              <a:xfrm>
                <a:off x="13258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Gerade Verbindung 182">
                <a:extLst>
                  <a:ext uri="{FF2B5EF4-FFF2-40B4-BE49-F238E27FC236}">
                    <a16:creationId xmlns:a16="http://schemas.microsoft.com/office/drawing/2014/main" id="{CD0E393E-E0EC-F445-832A-14980A60B555}"/>
                  </a:ext>
                </a:extLst>
              </p:cNvPr>
              <p:cNvCxnSpPr/>
              <p:nvPr/>
            </p:nvCxnSpPr>
            <p:spPr bwMode="auto">
              <a:xfrm>
                <a:off x="14173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Gerade Verbindung 183">
                <a:extLst>
                  <a:ext uri="{FF2B5EF4-FFF2-40B4-BE49-F238E27FC236}">
                    <a16:creationId xmlns:a16="http://schemas.microsoft.com/office/drawing/2014/main" id="{0920113C-AB8C-494F-A2AD-B1F164EB2A15}"/>
                  </a:ext>
                </a:extLst>
              </p:cNvPr>
              <p:cNvCxnSpPr/>
              <p:nvPr/>
            </p:nvCxnSpPr>
            <p:spPr bwMode="auto">
              <a:xfrm>
                <a:off x="86866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Gerade Verbindung 184">
                <a:extLst>
                  <a:ext uri="{FF2B5EF4-FFF2-40B4-BE49-F238E27FC236}">
                    <a16:creationId xmlns:a16="http://schemas.microsoft.com/office/drawing/2014/main" id="{F3E9502F-F673-CF45-8AD4-6C720D74A3B9}"/>
                  </a:ext>
                </a:extLst>
              </p:cNvPr>
              <p:cNvCxnSpPr/>
              <p:nvPr/>
            </p:nvCxnSpPr>
            <p:spPr bwMode="auto">
              <a:xfrm>
                <a:off x="9601928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Gerade Verbindung 185">
                <a:extLst>
                  <a:ext uri="{FF2B5EF4-FFF2-40B4-BE49-F238E27FC236}">
                    <a16:creationId xmlns:a16="http://schemas.microsoft.com/office/drawing/2014/main" id="{E5DA5203-6DFE-284E-A0A5-C21A2AD960E6}"/>
                  </a:ext>
                </a:extLst>
              </p:cNvPr>
              <p:cNvCxnSpPr/>
              <p:nvPr/>
            </p:nvCxnSpPr>
            <p:spPr bwMode="auto">
              <a:xfrm>
                <a:off x="4114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Gerade Verbindung 186">
                <a:extLst>
                  <a:ext uri="{FF2B5EF4-FFF2-40B4-BE49-F238E27FC236}">
                    <a16:creationId xmlns:a16="http://schemas.microsoft.com/office/drawing/2014/main" id="{6479BD40-0D1F-334D-957C-19B463969527}"/>
                  </a:ext>
                </a:extLst>
              </p:cNvPr>
              <p:cNvCxnSpPr/>
              <p:nvPr/>
            </p:nvCxnSpPr>
            <p:spPr bwMode="auto">
              <a:xfrm>
                <a:off x="5029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Gerade Verbindung 187">
                <a:extLst>
                  <a:ext uri="{FF2B5EF4-FFF2-40B4-BE49-F238E27FC236}">
                    <a16:creationId xmlns:a16="http://schemas.microsoft.com/office/drawing/2014/main" id="{2E7509A6-5555-AA44-9A69-D3A2A5F61F26}"/>
                  </a:ext>
                </a:extLst>
              </p:cNvPr>
              <p:cNvCxnSpPr/>
              <p:nvPr/>
            </p:nvCxnSpPr>
            <p:spPr bwMode="auto">
              <a:xfrm>
                <a:off x="178308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Gerade Verbindung 188">
                <a:extLst>
                  <a:ext uri="{FF2B5EF4-FFF2-40B4-BE49-F238E27FC236}">
                    <a16:creationId xmlns:a16="http://schemas.microsoft.com/office/drawing/2014/main" id="{F618F4A4-4BCF-9949-81FF-19CD9F899520}"/>
                  </a:ext>
                </a:extLst>
              </p:cNvPr>
              <p:cNvCxnSpPr/>
              <p:nvPr/>
            </p:nvCxnSpPr>
            <p:spPr bwMode="auto">
              <a:xfrm>
                <a:off x="4572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D057CDBE-9D39-A24B-9164-0DE1A9C384F8}"/>
                </a:ext>
              </a:extLst>
            </p:cNvPr>
            <p:cNvGrpSpPr/>
            <p:nvPr/>
          </p:nvGrpSpPr>
          <p:grpSpPr>
            <a:xfrm>
              <a:off x="457200" y="10332000"/>
              <a:ext cx="17373600" cy="180000"/>
              <a:chOff x="457200" y="10332000"/>
              <a:chExt cx="17373600" cy="180000"/>
            </a:xfrm>
          </p:grpSpPr>
          <p:cxnSp>
            <p:nvCxnSpPr>
              <p:cNvPr id="168" name="Gerade Verbindung 167">
                <a:extLst>
                  <a:ext uri="{FF2B5EF4-FFF2-40B4-BE49-F238E27FC236}">
                    <a16:creationId xmlns:a16="http://schemas.microsoft.com/office/drawing/2014/main" id="{5C07EB55-D13F-B342-81FA-31E0619C548F}"/>
                  </a:ext>
                </a:extLst>
              </p:cNvPr>
              <p:cNvCxnSpPr/>
              <p:nvPr/>
            </p:nvCxnSpPr>
            <p:spPr bwMode="auto">
              <a:xfrm>
                <a:off x="4114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Gerade Verbindung 168">
                <a:extLst>
                  <a:ext uri="{FF2B5EF4-FFF2-40B4-BE49-F238E27FC236}">
                    <a16:creationId xmlns:a16="http://schemas.microsoft.com/office/drawing/2014/main" id="{1B6E0DCE-C34A-3044-BDBC-F662877585B9}"/>
                  </a:ext>
                </a:extLst>
              </p:cNvPr>
              <p:cNvCxnSpPr/>
              <p:nvPr/>
            </p:nvCxnSpPr>
            <p:spPr bwMode="auto">
              <a:xfrm>
                <a:off x="45722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Gerade Verbindung 169">
                <a:extLst>
                  <a:ext uri="{FF2B5EF4-FFF2-40B4-BE49-F238E27FC236}">
                    <a16:creationId xmlns:a16="http://schemas.microsoft.com/office/drawing/2014/main" id="{23333A40-4478-F84C-BCF6-168781472096}"/>
                  </a:ext>
                </a:extLst>
              </p:cNvPr>
              <p:cNvCxnSpPr/>
              <p:nvPr/>
            </p:nvCxnSpPr>
            <p:spPr bwMode="auto">
              <a:xfrm>
                <a:off x="178308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Gerade Verbindung 170">
                <a:extLst>
                  <a:ext uri="{FF2B5EF4-FFF2-40B4-BE49-F238E27FC236}">
                    <a16:creationId xmlns:a16="http://schemas.microsoft.com/office/drawing/2014/main" id="{3379B017-54E2-194C-B47E-C794A37559E7}"/>
                  </a:ext>
                </a:extLst>
              </p:cNvPr>
              <p:cNvCxnSpPr/>
              <p:nvPr/>
            </p:nvCxnSpPr>
            <p:spPr bwMode="auto">
              <a:xfrm>
                <a:off x="14173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Gerade Verbindung 171">
                <a:extLst>
                  <a:ext uri="{FF2B5EF4-FFF2-40B4-BE49-F238E27FC236}">
                    <a16:creationId xmlns:a16="http://schemas.microsoft.com/office/drawing/2014/main" id="{10675F51-A5D8-844A-9D34-66E00220FA64}"/>
                  </a:ext>
                </a:extLst>
              </p:cNvPr>
              <p:cNvCxnSpPr/>
              <p:nvPr/>
            </p:nvCxnSpPr>
            <p:spPr bwMode="auto">
              <a:xfrm>
                <a:off x="1371623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Gerade Verbindung 172">
                <a:extLst>
                  <a:ext uri="{FF2B5EF4-FFF2-40B4-BE49-F238E27FC236}">
                    <a16:creationId xmlns:a16="http://schemas.microsoft.com/office/drawing/2014/main" id="{0C421212-92FA-7644-B0BF-96347905A509}"/>
                  </a:ext>
                </a:extLst>
              </p:cNvPr>
              <p:cNvCxnSpPr/>
              <p:nvPr/>
            </p:nvCxnSpPr>
            <p:spPr bwMode="auto">
              <a:xfrm>
                <a:off x="13258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Gerade Verbindung 173">
                <a:extLst>
                  <a:ext uri="{FF2B5EF4-FFF2-40B4-BE49-F238E27FC236}">
                    <a16:creationId xmlns:a16="http://schemas.microsoft.com/office/drawing/2014/main" id="{F4810A0F-9755-194C-ACEF-795FD5146C48}"/>
                  </a:ext>
                </a:extLst>
              </p:cNvPr>
              <p:cNvCxnSpPr/>
              <p:nvPr/>
            </p:nvCxnSpPr>
            <p:spPr bwMode="auto">
              <a:xfrm>
                <a:off x="9601928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Gerade Verbindung 174">
                <a:extLst>
                  <a:ext uri="{FF2B5EF4-FFF2-40B4-BE49-F238E27FC236}">
                    <a16:creationId xmlns:a16="http://schemas.microsoft.com/office/drawing/2014/main" id="{46E891B3-70D9-5F42-81FF-CAA62E77EB8E}"/>
                  </a:ext>
                </a:extLst>
              </p:cNvPr>
              <p:cNvCxnSpPr/>
              <p:nvPr/>
            </p:nvCxnSpPr>
            <p:spPr bwMode="auto">
              <a:xfrm>
                <a:off x="91438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Gerade Verbindung 175">
                <a:extLst>
                  <a:ext uri="{FF2B5EF4-FFF2-40B4-BE49-F238E27FC236}">
                    <a16:creationId xmlns:a16="http://schemas.microsoft.com/office/drawing/2014/main" id="{468371D4-D7A7-6E4B-9F26-DEEBF0DEF4E9}"/>
                  </a:ext>
                </a:extLst>
              </p:cNvPr>
              <p:cNvCxnSpPr/>
              <p:nvPr/>
            </p:nvCxnSpPr>
            <p:spPr bwMode="auto">
              <a:xfrm>
                <a:off x="86866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Gerade Verbindung 176">
                <a:extLst>
                  <a:ext uri="{FF2B5EF4-FFF2-40B4-BE49-F238E27FC236}">
                    <a16:creationId xmlns:a16="http://schemas.microsoft.com/office/drawing/2014/main" id="{D67C5B8F-3F9B-DF46-B877-E4C4EC8E496E}"/>
                  </a:ext>
                </a:extLst>
              </p:cNvPr>
              <p:cNvCxnSpPr/>
              <p:nvPr/>
            </p:nvCxnSpPr>
            <p:spPr bwMode="auto">
              <a:xfrm>
                <a:off x="5029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177">
                <a:extLst>
                  <a:ext uri="{FF2B5EF4-FFF2-40B4-BE49-F238E27FC236}">
                    <a16:creationId xmlns:a16="http://schemas.microsoft.com/office/drawing/2014/main" id="{70D3E3D5-1E41-C944-B8E3-5598A4449E42}"/>
                  </a:ext>
                </a:extLst>
              </p:cNvPr>
              <p:cNvCxnSpPr/>
              <p:nvPr/>
            </p:nvCxnSpPr>
            <p:spPr bwMode="auto">
              <a:xfrm>
                <a:off x="4572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43DB818D-26AB-184C-B149-BCE0E41EF004}"/>
                </a:ext>
              </a:extLst>
            </p:cNvPr>
            <p:cNvGrpSpPr/>
            <p:nvPr/>
          </p:nvGrpSpPr>
          <p:grpSpPr>
            <a:xfrm>
              <a:off x="-216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58" name="Horizontal Straight Connector 16">
                <a:extLst>
                  <a:ext uri="{FF2B5EF4-FFF2-40B4-BE49-F238E27FC236}">
                    <a16:creationId xmlns:a16="http://schemas.microsoft.com/office/drawing/2014/main" id="{A41A793E-D36C-764A-BBD0-DF398B37EF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Horizontal Straight Connector 10">
                <a:extLst>
                  <a:ext uri="{FF2B5EF4-FFF2-40B4-BE49-F238E27FC236}">
                    <a16:creationId xmlns:a16="http://schemas.microsoft.com/office/drawing/2014/main" id="{C20071E6-48A6-9841-AB9B-E21CE9271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Horizontal Straight Connector 10">
                <a:extLst>
                  <a:ext uri="{FF2B5EF4-FFF2-40B4-BE49-F238E27FC236}">
                    <a16:creationId xmlns:a16="http://schemas.microsoft.com/office/drawing/2014/main" id="{4DE2B850-DA24-FD46-8459-02319F75FB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Horizontal Straight Connector 11">
                <a:extLst>
                  <a:ext uri="{FF2B5EF4-FFF2-40B4-BE49-F238E27FC236}">
                    <a16:creationId xmlns:a16="http://schemas.microsoft.com/office/drawing/2014/main" id="{D7AA2E0D-69E3-B64C-A6F0-CCEF35411F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Horizontal Straight Connector 12">
                <a:extLst>
                  <a:ext uri="{FF2B5EF4-FFF2-40B4-BE49-F238E27FC236}">
                    <a16:creationId xmlns:a16="http://schemas.microsoft.com/office/drawing/2014/main" id="{FB4A337C-8D19-6D47-BCDA-164C3B4A6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Horizontal Straight Connector 16">
                <a:extLst>
                  <a:ext uri="{FF2B5EF4-FFF2-40B4-BE49-F238E27FC236}">
                    <a16:creationId xmlns:a16="http://schemas.microsoft.com/office/drawing/2014/main" id="{8B6BD3B0-B69E-464C-9DC4-DBFFE9705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Horizontal Straight Connector 16">
                <a:extLst>
                  <a:ext uri="{FF2B5EF4-FFF2-40B4-BE49-F238E27FC236}">
                    <a16:creationId xmlns:a16="http://schemas.microsoft.com/office/drawing/2014/main" id="{909E4CE2-974B-9546-8AF4-39A464E271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Horizontal Straight Connector 15">
                <a:extLst>
                  <a:ext uri="{FF2B5EF4-FFF2-40B4-BE49-F238E27FC236}">
                    <a16:creationId xmlns:a16="http://schemas.microsoft.com/office/drawing/2014/main" id="{34D1B956-003A-514E-8972-134A91E0EB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Horizontal Straight Connector 14">
                <a:extLst>
                  <a:ext uri="{FF2B5EF4-FFF2-40B4-BE49-F238E27FC236}">
                    <a16:creationId xmlns:a16="http://schemas.microsoft.com/office/drawing/2014/main" id="{8A58D9B1-CDE2-8446-8E24-F56788D2E7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Horizontal Straight Connector 13">
                <a:extLst>
                  <a:ext uri="{FF2B5EF4-FFF2-40B4-BE49-F238E27FC236}">
                    <a16:creationId xmlns:a16="http://schemas.microsoft.com/office/drawing/2014/main" id="{556A3482-CCDE-AB4A-A926-E5F1CE0251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uppieren 146">
              <a:extLst>
                <a:ext uri="{FF2B5EF4-FFF2-40B4-BE49-F238E27FC236}">
                  <a16:creationId xmlns:a16="http://schemas.microsoft.com/office/drawing/2014/main" id="{65C6F1CA-9129-7447-A941-67866E445453}"/>
                </a:ext>
              </a:extLst>
            </p:cNvPr>
            <p:cNvGrpSpPr/>
            <p:nvPr/>
          </p:nvGrpSpPr>
          <p:grpSpPr>
            <a:xfrm>
              <a:off x="18324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48" name="Horizontal Straight Connector 16">
                <a:extLst>
                  <a:ext uri="{FF2B5EF4-FFF2-40B4-BE49-F238E27FC236}">
                    <a16:creationId xmlns:a16="http://schemas.microsoft.com/office/drawing/2014/main" id="{CDAAC474-A3F8-614E-BA13-75BFDF8BB8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Horizontal Straight Connector 10">
                <a:extLst>
                  <a:ext uri="{FF2B5EF4-FFF2-40B4-BE49-F238E27FC236}">
                    <a16:creationId xmlns:a16="http://schemas.microsoft.com/office/drawing/2014/main" id="{22235FA3-44E1-D84B-92C1-31A0A0FD6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Horizontal Straight Connector 10">
                <a:extLst>
                  <a:ext uri="{FF2B5EF4-FFF2-40B4-BE49-F238E27FC236}">
                    <a16:creationId xmlns:a16="http://schemas.microsoft.com/office/drawing/2014/main" id="{AA11E800-2B08-EA42-BFD4-E340CB045B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Horizontal Straight Connector 11">
                <a:extLst>
                  <a:ext uri="{FF2B5EF4-FFF2-40B4-BE49-F238E27FC236}">
                    <a16:creationId xmlns:a16="http://schemas.microsoft.com/office/drawing/2014/main" id="{3672B677-363F-6043-A511-40BA6CD1EA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Horizontal Straight Connector 12">
                <a:extLst>
                  <a:ext uri="{FF2B5EF4-FFF2-40B4-BE49-F238E27FC236}">
                    <a16:creationId xmlns:a16="http://schemas.microsoft.com/office/drawing/2014/main" id="{B5A59E67-5E65-DF4A-BD18-0785E42C1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Horizontal Straight Connector 16">
                <a:extLst>
                  <a:ext uri="{FF2B5EF4-FFF2-40B4-BE49-F238E27FC236}">
                    <a16:creationId xmlns:a16="http://schemas.microsoft.com/office/drawing/2014/main" id="{9D42AD1E-8E11-FB44-9DEA-DD9D7B23F0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Horizontal Straight Connector 16">
                <a:extLst>
                  <a:ext uri="{FF2B5EF4-FFF2-40B4-BE49-F238E27FC236}">
                    <a16:creationId xmlns:a16="http://schemas.microsoft.com/office/drawing/2014/main" id="{9FCEB0D0-606B-F44A-A4A8-8716F64D08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Horizontal Straight Connector 15">
                <a:extLst>
                  <a:ext uri="{FF2B5EF4-FFF2-40B4-BE49-F238E27FC236}">
                    <a16:creationId xmlns:a16="http://schemas.microsoft.com/office/drawing/2014/main" id="{B96D8A35-D3DF-024C-9819-2C27F05A11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Horizontal Straight Connector 14">
                <a:extLst>
                  <a:ext uri="{FF2B5EF4-FFF2-40B4-BE49-F238E27FC236}">
                    <a16:creationId xmlns:a16="http://schemas.microsoft.com/office/drawing/2014/main" id="{02D7FD82-041D-2F4E-8626-3E248891DF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Horizontal Straight Connector 13">
                <a:extLst>
                  <a:ext uri="{FF2B5EF4-FFF2-40B4-BE49-F238E27FC236}">
                    <a16:creationId xmlns:a16="http://schemas.microsoft.com/office/drawing/2014/main" id="{08680A50-F7B9-7845-B25E-958DF21D76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967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903" r:id="rId13"/>
    <p:sldLayoutId id="2147483904" r:id="rId14"/>
    <p:sldLayoutId id="2147483905" r:id="rId15"/>
    <p:sldLayoutId id="2147483906" r:id="rId16"/>
    <p:sldLayoutId id="2147483907" r:id="rId17"/>
    <p:sldLayoutId id="2147483908" r:id="rId18"/>
    <p:sldLayoutId id="2147483909" r:id="rId19"/>
    <p:sldLayoutId id="2147483910" r:id="rId20"/>
    <p:sldLayoutId id="2147483911" r:id="rId21"/>
    <p:sldLayoutId id="2147483912" r:id="rId22"/>
    <p:sldLayoutId id="2147483913" r:id="rId23"/>
    <p:sldLayoutId id="2147483914" r:id="rId24"/>
    <p:sldLayoutId id="2147483915" r:id="rId25"/>
    <p:sldLayoutId id="2147483916" r:id="rId26"/>
    <p:sldLayoutId id="2147483960" r:id="rId27"/>
    <p:sldLayoutId id="2147483917" r:id="rId28"/>
    <p:sldLayoutId id="2147483918" r:id="rId29"/>
    <p:sldLayoutId id="2147483919" r:id="rId30"/>
    <p:sldLayoutId id="2147483920" r:id="rId31"/>
    <p:sldLayoutId id="2147483921" r:id="rId32"/>
    <p:sldLayoutId id="2147483922" r:id="rId33"/>
    <p:sldLayoutId id="2147483923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3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41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8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342904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8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68581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257316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80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60657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28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316744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8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72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86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3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7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41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5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9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82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6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10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76" userDrawn="1">
          <p15:clr>
            <a:srgbClr val="F26B43"/>
          </p15:clr>
        </p15:guide>
        <p15:guide id="5" orient="horz" pos="6198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10" userDrawn="1">
          <p15:clr>
            <a:srgbClr val="F26B43"/>
          </p15:clr>
        </p15:guide>
        <p15:guide id="17" orient="horz" pos="1622" userDrawn="1">
          <p15:clr>
            <a:srgbClr val="F26B43"/>
          </p15:clr>
        </p15:guide>
        <p15:guide id="18" orient="horz" pos="3242" userDrawn="1">
          <p15:clr>
            <a:srgbClr val="F26B43"/>
          </p15:clr>
        </p15:guide>
        <p15:guide id="19" orient="horz" pos="2430" userDrawn="1">
          <p15:clr>
            <a:srgbClr val="F26B43"/>
          </p15:clr>
        </p15:guide>
        <p15:guide id="20" orient="horz" pos="4054" userDrawn="1">
          <p15:clr>
            <a:srgbClr val="F26B43"/>
          </p15:clr>
        </p15:guide>
        <p15:guide id="21" orient="horz" pos="4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8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hyperlink" Target="https://en.wikipedia.org/wiki/List_of_XML_and_HTML_character_entity_references#Character_entity_references_in_HTML" TargetMode="External"/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favicon.io/" TargetMode="External"/><Relationship Id="rId1" Type="http://schemas.openxmlformats.org/officeDocument/2006/relationships/slideLayout" Target="../slideLayouts/slideLayout8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7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7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7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validator.w3.org/" TargetMode="External"/><Relationship Id="rId1" Type="http://schemas.openxmlformats.org/officeDocument/2006/relationships/slideLayout" Target="../slideLayouts/slideLayout8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avicon.io/" TargetMode="External"/><Relationship Id="rId2" Type="http://schemas.openxmlformats.org/officeDocument/2006/relationships/hyperlink" Target="https://developer.mozilla.org/en-US/docs/Learn/HTML/Introduction_to_HTML" TargetMode="Externa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3.svg"/><Relationship Id="rId5" Type="http://schemas.openxmlformats.org/officeDocument/2006/relationships/image" Target="../media/image51.png"/><Relationship Id="rId4" Type="http://schemas.openxmlformats.org/officeDocument/2006/relationships/hyperlink" Target="https://validator.w3.org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8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3347DA9-BCE3-7B43-8D77-DBA3F7E6A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6900" y="420779"/>
            <a:ext cx="9387266" cy="938726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C873041-A0D2-034A-8344-B2CFD781A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39781" y="4377497"/>
            <a:ext cx="4394161" cy="462242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D4450DD-0816-6948-9BCA-6F6FB69C0D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2914" y="6426200"/>
            <a:ext cx="2927267" cy="26231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31229C-B094-8547-B813-82D2D5EE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ecx.io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Frontend Bootcamp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—</a:t>
            </a:r>
            <a:br>
              <a:rPr lang="en-US" dirty="0"/>
            </a:br>
            <a:r>
              <a:rPr lang="en-US" sz="3600" dirty="0">
                <a:solidFill>
                  <a:schemeClr val="accent1"/>
                </a:solidFill>
              </a:rPr>
              <a:t>Introduction to HTML: Part 1</a:t>
            </a:r>
            <a:br>
              <a:rPr lang="en-US" sz="3600" dirty="0"/>
            </a:br>
            <a:r>
              <a:rPr lang="en-US" sz="3600" dirty="0">
                <a:solidFill>
                  <a:schemeClr val="tx1"/>
                </a:solidFill>
              </a:rPr>
              <a:t>15.06.2021.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811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18FEE-AED2-314F-91C8-B1BD9EC8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7FEBE1-70FE-9E4A-B959-AED3353E16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272684-9C14-0446-9995-01B3DCFBB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9F6D7D8-F8FF-A247-8C0B-D79E156F77E6}"/>
              </a:ext>
            </a:extLst>
          </p:cNvPr>
          <p:cNvSpPr txBox="1"/>
          <p:nvPr/>
        </p:nvSpPr>
        <p:spPr>
          <a:xfrm>
            <a:off x="457200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History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marL="457200" lvl="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FontTx/>
              <a:buChar char="-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Overall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Structure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marL="457200" lvl="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[lunch break]</a:t>
            </a:r>
          </a:p>
          <a:p>
            <a:pPr marL="457200" lvl="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Head /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Metadata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marL="457200" lvl="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Structure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and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syntax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marL="457200" lvl="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Exercises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  <p:pic>
        <p:nvPicPr>
          <p:cNvPr id="10" name="Grafik 24">
            <a:extLst>
              <a:ext uri="{FF2B5EF4-FFF2-40B4-BE49-F238E27FC236}">
                <a16:creationId xmlns:a16="http://schemas.microsoft.com/office/drawing/2014/main" id="{8CF0FDD2-0BE6-B84C-8B14-1E44278ED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71972" y="3919116"/>
            <a:ext cx="5770530" cy="245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27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HTML?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99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About 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F2A49-EACA-9A4E-BF9B-AB396B563F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H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200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HyperText</a:t>
            </a:r>
            <a:r>
              <a:rPr lang="de-DE" sz="28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Markup Language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Most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basic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building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block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of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web.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Defines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meaning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and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structure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of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web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content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i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Markup </a:t>
            </a:r>
            <a:r>
              <a:rPr lang="de-DE" sz="2800" i="1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language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tells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browsers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how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to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structure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web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pages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E498F72-A55A-9D43-B4CC-99EDE0521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030" y="1840785"/>
            <a:ext cx="8819940" cy="66149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3349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About HTML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2734D59-6FB8-694A-942D-13B6D8A47EC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63683" y="2632871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Consists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of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series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of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elements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which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i="1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wrap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or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i="1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mark</a:t>
            </a:r>
            <a:r>
              <a:rPr lang="de-DE" sz="2800" i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i="1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up</a:t>
            </a:r>
            <a:r>
              <a:rPr lang="de-DE" sz="2800" i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different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parts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of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content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to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make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appear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or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act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in a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certain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way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HTML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element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recognized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i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tags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which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contains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element‘s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name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surrounded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i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&lt;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and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i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&gt;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Element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name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case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in-sensitive.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EEAE82-176A-644A-ACD3-5B1DE9DC7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5700" y="3014662"/>
            <a:ext cx="7340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67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F2A49-EACA-9A4E-BF9B-AB396B563F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H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200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Initial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version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specified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Tim Berners-Lee in 1991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with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18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elements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11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of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those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are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still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present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in HTML 5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C621B15-4893-9D40-96DC-AF59CEA0A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525269"/>
              </p:ext>
            </p:extLst>
          </p:nvPr>
        </p:nvGraphicFramePr>
        <p:xfrm>
          <a:off x="11541210" y="3024273"/>
          <a:ext cx="4353698" cy="3160014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176849">
                  <a:extLst>
                    <a:ext uri="{9D8B030D-6E8A-4147-A177-3AD203B41FA5}">
                      <a16:colId xmlns:a16="http://schemas.microsoft.com/office/drawing/2014/main" val="3752276514"/>
                    </a:ext>
                  </a:extLst>
                </a:gridCol>
                <a:gridCol w="2176849">
                  <a:extLst>
                    <a:ext uri="{9D8B030D-6E8A-4147-A177-3AD203B41FA5}">
                      <a16:colId xmlns:a16="http://schemas.microsoft.com/office/drawing/2014/main" val="3305611016"/>
                    </a:ext>
                  </a:extLst>
                </a:gridCol>
              </a:tblGrid>
              <a:tr h="435531">
                <a:tc>
                  <a:txBody>
                    <a:bodyPr/>
                    <a:lstStyle/>
                    <a:p>
                      <a:r>
                        <a:rPr lang="en-US" dirty="0"/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669276"/>
                  </a:ext>
                </a:extLst>
              </a:tr>
              <a:tr h="435531">
                <a:tc>
                  <a:txBody>
                    <a:bodyPr/>
                    <a:lstStyle/>
                    <a:p>
                      <a:r>
                        <a:rPr lang="en-US" dirty="0"/>
                        <a:t>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236797"/>
                  </a:ext>
                </a:extLst>
              </a:tr>
              <a:tr h="435531">
                <a:tc>
                  <a:txBody>
                    <a:bodyPr/>
                    <a:lstStyle/>
                    <a:p>
                      <a:r>
                        <a:rPr lang="en-US" dirty="0"/>
                        <a:t>HTML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00919"/>
                  </a:ext>
                </a:extLst>
              </a:tr>
              <a:tr h="435531">
                <a:tc>
                  <a:txBody>
                    <a:bodyPr/>
                    <a:lstStyle/>
                    <a:p>
                      <a:r>
                        <a:rPr lang="en-US" dirty="0"/>
                        <a:t>HTML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860235"/>
                  </a:ext>
                </a:extLst>
              </a:tr>
              <a:tr h="435531">
                <a:tc>
                  <a:txBody>
                    <a:bodyPr/>
                    <a:lstStyle/>
                    <a:p>
                      <a:r>
                        <a:rPr lang="en-US" dirty="0"/>
                        <a:t>HTML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144057"/>
                  </a:ext>
                </a:extLst>
              </a:tr>
              <a:tr h="435531">
                <a:tc>
                  <a:txBody>
                    <a:bodyPr/>
                    <a:lstStyle/>
                    <a:p>
                      <a:r>
                        <a:rPr lang="en-US" dirty="0"/>
                        <a:t>HTML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293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32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History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7E1844-05A8-A942-9EA4-D195EE3DBA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69726" y="2536061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In HTML 5,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new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elements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were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added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to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enrich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semantic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content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of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web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pages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With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them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provide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not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only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content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but also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can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precisely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describe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what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content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actually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B9E1EC-B3B9-8F41-974E-DF45CCC0B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299" y="474662"/>
            <a:ext cx="5765800" cy="93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72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Structure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68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Overall Structure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4EF5849-88B7-7947-B4E2-2D9ADAD0F9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878209D-0409-DB4F-AC16-B945FFF948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200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AF3A38-AFC1-3543-8C07-E86726023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00" y="1744662"/>
            <a:ext cx="93218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3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DOCTYPE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E29306-DF96-524B-9A65-81A65BCFBD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333" y="2603912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Set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of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rules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that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HTML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page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has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to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follow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to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considered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„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good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“ HTML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Recently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„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doctype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“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just a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historycal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artifact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BB4638-60F7-844D-8781-3D8641D3E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3518610"/>
            <a:ext cx="8842374" cy="162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09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Overall Structure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16C6AE-5D3A-634D-B35C-E0D358BD03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333" y="257492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&lt;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html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&gt;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	-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root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html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element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wraps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all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content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&lt;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head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&gt;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	-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wrapper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for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i="1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everything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that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has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to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included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on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page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but </a:t>
            </a:r>
            <a:r>
              <a:rPr lang="de-DE" sz="28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is</a:t>
            </a:r>
            <a:r>
              <a:rPr lang="de-DE" sz="28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not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content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&lt;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body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&gt;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	-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wrapper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for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all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content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of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page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A8CFB7-BB8A-D646-9B35-2520B98B7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925" y="2447760"/>
            <a:ext cx="7396150" cy="540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70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round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  <p:pic>
        <p:nvPicPr>
          <p:cNvPr id="7" name="Grafik 686">
            <a:extLst>
              <a:ext uri="{FF2B5EF4-FFF2-40B4-BE49-F238E27FC236}">
                <a16:creationId xmlns:a16="http://schemas.microsoft.com/office/drawing/2014/main" id="{2A81CBC3-61CB-0B44-8AA5-7CC79072AE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33329" y="871404"/>
            <a:ext cx="5985142" cy="598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61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Entity references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EA27C7-6CD2-934F-8157-2191269FA0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333" y="2603912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In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order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to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render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special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characters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(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that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are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part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of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HTML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syntax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),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have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to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use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entity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references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hlinkClick r:id="rId2"/>
              </a:rPr>
              <a:t>Complete list of references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F18D3DFD-F064-4140-836C-C19CBB404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299801"/>
              </p:ext>
            </p:extLst>
          </p:nvPr>
        </p:nvGraphicFramePr>
        <p:xfrm>
          <a:off x="2146973" y="4733999"/>
          <a:ext cx="4849920" cy="3160014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042326">
                  <a:extLst>
                    <a:ext uri="{9D8B030D-6E8A-4147-A177-3AD203B41FA5}">
                      <a16:colId xmlns:a16="http://schemas.microsoft.com/office/drawing/2014/main" val="3752276514"/>
                    </a:ext>
                  </a:extLst>
                </a:gridCol>
                <a:gridCol w="2807594">
                  <a:extLst>
                    <a:ext uri="{9D8B030D-6E8A-4147-A177-3AD203B41FA5}">
                      <a16:colId xmlns:a16="http://schemas.microsoft.com/office/drawing/2014/main" val="3305611016"/>
                    </a:ext>
                  </a:extLst>
                </a:gridCol>
              </a:tblGrid>
              <a:tr h="435531">
                <a:tc>
                  <a:txBody>
                    <a:bodyPr/>
                    <a:lstStyle/>
                    <a:p>
                      <a:r>
                        <a:rPr lang="en-US" dirty="0"/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Char. 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669276"/>
                  </a:ext>
                </a:extLst>
              </a:tr>
              <a:tr h="435531"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&amp;</a:t>
                      </a:r>
                      <a:r>
                        <a:rPr lang="en-US" dirty="0" err="1"/>
                        <a:t>lt</a:t>
                      </a:r>
                      <a:r>
                        <a:rPr lang="en-US" dirty="0"/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236797"/>
                  </a:ext>
                </a:extLst>
              </a:tr>
              <a:tr h="435531">
                <a:tc>
                  <a:txBody>
                    <a:bodyPr/>
                    <a:lstStyle/>
                    <a:p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&amp;</a:t>
                      </a:r>
                      <a:r>
                        <a:rPr lang="en-US" dirty="0" err="1"/>
                        <a:t>gt</a:t>
                      </a:r>
                      <a:r>
                        <a:rPr lang="en-US" dirty="0"/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00919"/>
                  </a:ext>
                </a:extLst>
              </a:tr>
              <a:tr h="435531">
                <a:tc>
                  <a:txBody>
                    <a:bodyPr/>
                    <a:lstStyle/>
                    <a:p>
                      <a:r>
                        <a:rPr lang="en-US" dirty="0"/>
                        <a:t>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&amp;</a:t>
                      </a:r>
                      <a:r>
                        <a:rPr lang="en-US" dirty="0" err="1"/>
                        <a:t>quot</a:t>
                      </a:r>
                      <a:r>
                        <a:rPr lang="en-US" dirty="0"/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860235"/>
                  </a:ext>
                </a:extLst>
              </a:tr>
              <a:tr h="435531">
                <a:tc>
                  <a:txBody>
                    <a:bodyPr/>
                    <a:lstStyle/>
                    <a:p>
                      <a:r>
                        <a:rPr lang="en-US" dirty="0"/>
                        <a:t>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&amp;apos;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144057"/>
                  </a:ext>
                </a:extLst>
              </a:tr>
              <a:tr h="435531">
                <a:tc>
                  <a:txBody>
                    <a:bodyPr/>
                    <a:lstStyle/>
                    <a:p>
                      <a:r>
                        <a:rPr lang="en-US" dirty="0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&amp;amp;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293515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1BCF2734-2235-2041-B999-CDFBAFA47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6468" y="4294831"/>
            <a:ext cx="7739063" cy="170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77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HTML Comments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ABA547-F45A-B24E-9040-D909284E05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333" y="2603912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There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a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way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to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comment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out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parts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of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HTML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which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browsers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will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ignore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while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rendering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page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&lt;!-- … --&gt;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11ED91-5D47-A542-A2D6-85785056F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1" y="3805977"/>
            <a:ext cx="7529378" cy="268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67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F2A49-EACA-9A4E-BF9B-AB396B563F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200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en-GB" sz="2800" dirty="0"/>
              <a:t>Create an HTML file with initial structure.</a:t>
            </a:r>
          </a:p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endParaRPr lang="en-GB" sz="2800" dirty="0"/>
          </a:p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en-GB" sz="2800" dirty="0"/>
              <a:t>Create an HTML file and add an equation for calculating the circle extent.</a:t>
            </a:r>
          </a:p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endParaRPr lang="en-GB" sz="2800" dirty="0"/>
          </a:p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en-GB" sz="2800" dirty="0"/>
              <a:t>Create an HTML file and add an equation for the Pythagorean theorem.</a:t>
            </a:r>
          </a:p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endParaRPr lang="en-GB" sz="2800" dirty="0"/>
          </a:p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en-GB" sz="2800" dirty="0"/>
              <a:t>Create an HTML file and add some content to it. Prevent part of the content to be shown to the user by commenting it out.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779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/ Metadata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00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What’s inside the head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D5A1D8-5961-DE4E-87BD-AAB0A2D0C6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200" y="2603912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Part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of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HTML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which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not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displayed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in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browser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when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page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loads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Contains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info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such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page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title,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description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links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to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CSS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files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metadata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etc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E4CB31-B788-AF48-BC6C-AEB0AACBA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192" y="3621392"/>
            <a:ext cx="6767746" cy="305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7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FE34FE-6D68-8F4A-80DC-5391198194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333" y="2603912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Used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to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add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a title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to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document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Can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get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confused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with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“&lt;h1&gt;“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from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body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(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which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used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to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add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a top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level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heading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)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&lt;h1&gt; -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appears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on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page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when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loaded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in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browser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used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only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once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to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mark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up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title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of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page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content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(e.g.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story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title,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product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name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etc..)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&lt;title&gt; -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metadata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that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represents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title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of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entire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HTML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document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4C8E71-2017-9F43-AFBD-1807C0A7B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192" y="3621392"/>
            <a:ext cx="6767746" cy="305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27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Metadata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37D260-469E-D340-A1A1-D33B92BF50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333" y="2603912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Data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that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describes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data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Most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of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&lt;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meta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&gt;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elements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have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“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name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“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and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„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content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“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attributes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Character</a:t>
            </a:r>
            <a:r>
              <a:rPr lang="de-DE" sz="28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encoding</a:t>
            </a:r>
            <a:endParaRPr lang="de-DE" sz="2800" b="1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Specifies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character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encoding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of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document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-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set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of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chars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that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document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allowed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to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use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b="1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„utf-8“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a universal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char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set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which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includes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almost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all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characters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from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most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of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languages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Eg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 „ISO-8859-1“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cannot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display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Japanese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characters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A19608-F5FB-274F-B3F8-BA6212DAC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192" y="3621392"/>
            <a:ext cx="6767746" cy="305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21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Metadata – author and description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8E5AFC-FA3A-874C-8CDA-FA3D6DCED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buClr>
                <a:srgbClr val="000000"/>
              </a:buClr>
            </a:pPr>
            <a:r>
              <a:rPr lang="de-DE" dirty="0">
                <a:solidFill>
                  <a:srgbClr val="000000">
                    <a:lumMod val="95000"/>
                    <a:lumOff val="5000"/>
                  </a:srgbClr>
                </a:solidFill>
                <a:ea typeface="+mn-ea"/>
                <a:cs typeface="+mn-cs"/>
              </a:rPr>
              <a:t>Description</a:t>
            </a:r>
          </a:p>
          <a:p>
            <a:pPr marL="457200" lvl="0" indent="-457200">
              <a:buClr>
                <a:srgbClr val="000000"/>
              </a:buClr>
              <a:buFontTx/>
              <a:buChar char="-"/>
            </a:pPr>
            <a:r>
              <a:rPr lang="de-DE" dirty="0" err="1">
                <a:solidFill>
                  <a:srgbClr val="000000">
                    <a:lumMod val="95000"/>
                    <a:lumOff val="5000"/>
                  </a:srgbClr>
                </a:solidFill>
                <a:ea typeface="+mn-ea"/>
                <a:cs typeface="+mn-cs"/>
              </a:rPr>
              <a:t>Should</a:t>
            </a:r>
            <a:r>
              <a:rPr lang="de-DE" dirty="0">
                <a:solidFill>
                  <a:srgbClr val="000000">
                    <a:lumMod val="95000"/>
                    <a:lumOff val="5000"/>
                  </a:srgbClr>
                </a:solidFill>
                <a:ea typeface="+mn-ea"/>
                <a:cs typeface="+mn-cs"/>
              </a:rPr>
              <a:t> </a:t>
            </a:r>
            <a:r>
              <a:rPr lang="de-DE" dirty="0" err="1">
                <a:solidFill>
                  <a:srgbClr val="000000">
                    <a:lumMod val="95000"/>
                    <a:lumOff val="5000"/>
                  </a:srgbClr>
                </a:solidFill>
                <a:ea typeface="+mn-ea"/>
                <a:cs typeface="+mn-cs"/>
              </a:rPr>
              <a:t>include</a:t>
            </a:r>
            <a:r>
              <a:rPr lang="de-DE" dirty="0">
                <a:solidFill>
                  <a:srgbClr val="000000">
                    <a:lumMod val="95000"/>
                    <a:lumOff val="5000"/>
                  </a:srgbClr>
                </a:solidFill>
                <a:ea typeface="+mn-ea"/>
                <a:cs typeface="+mn-cs"/>
              </a:rPr>
              <a:t> </a:t>
            </a:r>
            <a:r>
              <a:rPr lang="de-DE" dirty="0" err="1">
                <a:solidFill>
                  <a:srgbClr val="000000">
                    <a:lumMod val="95000"/>
                    <a:lumOff val="5000"/>
                  </a:srgbClr>
                </a:solidFill>
                <a:ea typeface="+mn-ea"/>
                <a:cs typeface="+mn-cs"/>
              </a:rPr>
              <a:t>keywords</a:t>
            </a:r>
            <a:endParaRPr lang="de-DE" dirty="0">
              <a:solidFill>
                <a:srgbClr val="000000">
                  <a:lumMod val="95000"/>
                  <a:lumOff val="5000"/>
                </a:srgbClr>
              </a:solidFill>
              <a:ea typeface="+mn-ea"/>
              <a:cs typeface="+mn-cs"/>
            </a:endParaRPr>
          </a:p>
          <a:p>
            <a:pPr marL="457200" lvl="0" indent="-457200">
              <a:buClr>
                <a:srgbClr val="000000"/>
              </a:buClr>
              <a:buFontTx/>
              <a:buChar char="-"/>
            </a:pPr>
            <a:r>
              <a:rPr lang="de-DE" dirty="0" err="1">
                <a:solidFill>
                  <a:srgbClr val="000000">
                    <a:lumMod val="95000"/>
                    <a:lumOff val="5000"/>
                  </a:srgbClr>
                </a:solidFill>
                <a:ea typeface="+mn-ea"/>
                <a:cs typeface="+mn-cs"/>
              </a:rPr>
              <a:t>Improves</a:t>
            </a:r>
            <a:r>
              <a:rPr lang="de-DE" dirty="0">
                <a:solidFill>
                  <a:srgbClr val="000000">
                    <a:lumMod val="95000"/>
                    <a:lumOff val="5000"/>
                  </a:srgbClr>
                </a:solidFill>
                <a:ea typeface="+mn-ea"/>
                <a:cs typeface="+mn-cs"/>
              </a:rPr>
              <a:t> </a:t>
            </a:r>
            <a:r>
              <a:rPr lang="de-DE" dirty="0" err="1">
                <a:solidFill>
                  <a:srgbClr val="000000">
                    <a:lumMod val="95000"/>
                    <a:lumOff val="5000"/>
                  </a:srgbClr>
                </a:solidFill>
                <a:ea typeface="+mn-ea"/>
                <a:cs typeface="+mn-cs"/>
              </a:rPr>
              <a:t>scoring</a:t>
            </a:r>
            <a:r>
              <a:rPr lang="de-DE" dirty="0">
                <a:solidFill>
                  <a:srgbClr val="000000">
                    <a:lumMod val="95000"/>
                    <a:lumOff val="5000"/>
                  </a:srgbClr>
                </a:solidFill>
                <a:ea typeface="+mn-ea"/>
                <a:cs typeface="+mn-cs"/>
              </a:rPr>
              <a:t> </a:t>
            </a:r>
            <a:r>
              <a:rPr lang="de-DE" dirty="0" err="1">
                <a:solidFill>
                  <a:srgbClr val="000000">
                    <a:lumMod val="95000"/>
                    <a:lumOff val="5000"/>
                  </a:srgbClr>
                </a:solidFill>
                <a:ea typeface="+mn-ea"/>
                <a:cs typeface="+mn-cs"/>
              </a:rPr>
              <a:t>result</a:t>
            </a:r>
            <a:r>
              <a:rPr lang="de-DE" dirty="0">
                <a:solidFill>
                  <a:srgbClr val="000000">
                    <a:lumMod val="95000"/>
                    <a:lumOff val="5000"/>
                  </a:srgbClr>
                </a:solidFill>
                <a:ea typeface="+mn-ea"/>
                <a:cs typeface="+mn-cs"/>
              </a:rPr>
              <a:t> in </a:t>
            </a:r>
            <a:r>
              <a:rPr lang="de-DE" dirty="0" err="1">
                <a:solidFill>
                  <a:srgbClr val="000000">
                    <a:lumMod val="95000"/>
                    <a:lumOff val="5000"/>
                  </a:srgbClr>
                </a:solidFill>
                <a:ea typeface="+mn-ea"/>
                <a:cs typeface="+mn-cs"/>
              </a:rPr>
              <a:t>search</a:t>
            </a:r>
            <a:r>
              <a:rPr lang="de-DE" dirty="0">
                <a:solidFill>
                  <a:srgbClr val="000000">
                    <a:lumMod val="95000"/>
                    <a:lumOff val="5000"/>
                  </a:srgbClr>
                </a:solidFill>
                <a:ea typeface="+mn-ea"/>
                <a:cs typeface="+mn-cs"/>
              </a:rPr>
              <a:t> </a:t>
            </a:r>
            <a:r>
              <a:rPr lang="de-DE" dirty="0" err="1">
                <a:solidFill>
                  <a:srgbClr val="000000">
                    <a:lumMod val="95000"/>
                    <a:lumOff val="5000"/>
                  </a:srgbClr>
                </a:solidFill>
                <a:ea typeface="+mn-ea"/>
                <a:cs typeface="+mn-cs"/>
              </a:rPr>
              <a:t>engines</a:t>
            </a:r>
            <a:endParaRPr lang="de-DE" dirty="0">
              <a:solidFill>
                <a:srgbClr val="000000">
                  <a:lumMod val="95000"/>
                  <a:lumOff val="5000"/>
                </a:srgbClr>
              </a:solidFill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200" y="257492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Author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marL="457200" lvl="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FontTx/>
              <a:buChar char="-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Beneficial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info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of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document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know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who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wrote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page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marL="457200" lvl="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FontTx/>
              <a:buChar char="-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Content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management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systems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do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this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automatically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marL="457200" lvl="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FontTx/>
              <a:buChar char="-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68C324-AF95-4E4B-8A5B-F34639F6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47451"/>
            <a:ext cx="17432215" cy="163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76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Metadata – Open Graph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DAAABD-4C7C-6B42-A0B9-11D743D8CC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333" y="2574924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Metadata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protocol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invented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Facebook.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Provides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richer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metadata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for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websites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39B630-3230-8948-9456-F28AB0FE1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718531"/>
            <a:ext cx="17373466" cy="38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44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Metadata – Twitter Cards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63B21A-695D-1B48-A2D7-2C6375639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333" y="2574924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Metadata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protocol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invented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Twitter.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Provides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richer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metadata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for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websites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A9EF4E-8D6C-4048-95BD-EA68ABEBD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470367"/>
            <a:ext cx="17415074" cy="265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55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F637B6-6F9B-454B-851B-6353E49A1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 anchor="t">
            <a:normAutofit/>
          </a:bodyPr>
          <a:lstStyle/>
          <a:p>
            <a:r>
              <a:rPr lang="en-US" b="1" dirty="0"/>
              <a:t>Mario </a:t>
            </a:r>
            <a:r>
              <a:rPr lang="en-US" b="1" dirty="0" err="1"/>
              <a:t>Peroković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B522A3-1F84-5A4C-883A-69B01E7025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/>
              <a:t>Ecx.io position</a:t>
            </a:r>
          </a:p>
          <a:p>
            <a:pPr>
              <a:lnSpc>
                <a:spcPct val="90000"/>
              </a:lnSpc>
            </a:pPr>
            <a:r>
              <a:rPr lang="en-US"/>
              <a:t>Senior Frontend Developer</a:t>
            </a:r>
          </a:p>
          <a:p>
            <a:pPr>
              <a:lnSpc>
                <a:spcPct val="90000"/>
              </a:lnSpc>
            </a:pPr>
            <a:r>
              <a:rPr lang="en-US"/>
              <a:t>Domain Owner, SAP CX Frontend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 b="1"/>
              <a:t>Experience</a:t>
            </a:r>
          </a:p>
          <a:p>
            <a:pPr>
              <a:lnSpc>
                <a:spcPct val="90000"/>
              </a:lnSpc>
            </a:pPr>
            <a:r>
              <a:rPr lang="en-US"/>
              <a:t>Frontend experience: ~8y</a:t>
            </a:r>
          </a:p>
          <a:p>
            <a:pPr>
              <a:lnSpc>
                <a:spcPct val="90000"/>
              </a:lnSpc>
            </a:pPr>
            <a:r>
              <a:rPr lang="en-US"/>
              <a:t>Ecx.io experience: ~5y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 b="1"/>
              <a:t>Clients in ecx.io</a:t>
            </a:r>
          </a:p>
          <a:p>
            <a:pPr>
              <a:lnSpc>
                <a:spcPct val="90000"/>
              </a:lnSpc>
            </a:pPr>
            <a:r>
              <a:rPr lang="en-US"/>
              <a:t>Doka, Mondi, Lenzing, Wienerberger, Siemens</a:t>
            </a:r>
          </a:p>
        </p:txBody>
      </p:sp>
      <p:pic>
        <p:nvPicPr>
          <p:cNvPr id="9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CA609439-3FEE-7747-9C2B-1949170D64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416" b="1"/>
          <a:stretch/>
        </p:blipFill>
        <p:spPr>
          <a:xfrm>
            <a:off x="9144000" y="10"/>
            <a:ext cx="9144000" cy="10296515"/>
          </a:xfrm>
          <a:prstGeom prst="rect">
            <a:avLst/>
          </a:prstGeo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1DFC62-84EF-7545-8F15-5436D25BB6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333" y="9584667"/>
            <a:ext cx="8229470" cy="3336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IBM iX / © IBM Corporation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172C2-F578-FB42-8722-2AB348E80E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173202" y="9584667"/>
            <a:ext cx="3657464" cy="3336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395FB3-9C97-154F-86B2-7E381B951268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13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F2A49-EACA-9A4E-BF9B-AB396B563F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200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en-GB" sz="2800" dirty="0"/>
              <a:t>Create an HTML file with a charset value of </a:t>
            </a:r>
            <a:r>
              <a:rPr lang="en-GB" dirty="0"/>
              <a:t>“ISO-8859-1” </a:t>
            </a:r>
            <a:r>
              <a:rPr lang="en-GB" sz="2800" dirty="0"/>
              <a:t>and add following Japanese content to it:</a:t>
            </a:r>
            <a:br>
              <a:rPr lang="en-GB" dirty="0"/>
            </a:br>
            <a:r>
              <a:rPr lang="en-GB" dirty="0"/>
              <a:t>    &lt;p&gt;Japanese example: </a:t>
            </a:r>
            <a:r>
              <a:rPr lang="ja-JP" altLang="en-US"/>
              <a:t>ご飯が熱い。</a:t>
            </a:r>
            <a:r>
              <a:rPr lang="en-US" altLang="ja-JP" dirty="0"/>
              <a:t>&lt;/</a:t>
            </a:r>
            <a:r>
              <a:rPr lang="en-GB" dirty="0"/>
              <a:t>p&gt;</a:t>
            </a:r>
          </a:p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endParaRPr lang="en-GB" sz="2800" dirty="0"/>
          </a:p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en-GB" sz="2800" dirty="0"/>
              <a:t>Modify the charset to </a:t>
            </a:r>
            <a:r>
              <a:rPr lang="en-GB" dirty="0"/>
              <a:t>“utf-8” </a:t>
            </a:r>
            <a:r>
              <a:rPr lang="en-GB" sz="2800" dirty="0"/>
              <a:t>and validate that the content is displayed correctly.</a:t>
            </a:r>
          </a:p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endParaRPr lang="en-GB" sz="2800" dirty="0"/>
          </a:p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en-GB" sz="2800" dirty="0"/>
              <a:t>Create author, open graph and twitter cards metadata for an imaginary newspaper article.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326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Favicon and custom icons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6BF64D-B4EB-7C42-AC25-008D4FDDD1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41144" y="257492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Favicon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-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small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squared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icon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visible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in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browser‘s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tab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or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in bookmark.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Most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of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browsers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support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„.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gif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“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or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„.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png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“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formats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but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standard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„.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ico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“ (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supported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in IE6 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sym typeface="Wingdings" pitchFamily="2" charset="2"/>
              </a:rPr>
              <a:t>)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  <a:sym typeface="Wingdings" pitchFamily="2" charset="2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sym typeface="Wingdings" pitchFamily="2" charset="2"/>
              </a:rPr>
              <a:t>Nowadays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sym typeface="Wingdings" pitchFamily="2" charset="2"/>
              </a:rPr>
              <a:t>,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sym typeface="Wingdings" pitchFamily="2" charset="2"/>
              </a:rPr>
              <a:t>for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sym typeface="Wingdings" pitchFamily="2" charset="2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sym typeface="Wingdings" pitchFamily="2" charset="2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sym typeface="Wingdings" pitchFamily="2" charset="2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sym typeface="Wingdings" pitchFamily="2" charset="2"/>
              </a:rPr>
              <a:t>support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sym typeface="Wingdings" pitchFamily="2" charset="2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sym typeface="Wingdings" pitchFamily="2" charset="2"/>
              </a:rPr>
              <a:t>of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sym typeface="Wingdings" pitchFamily="2" charset="2"/>
              </a:rPr>
              <a:t> PWA, different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sym typeface="Wingdings" pitchFamily="2" charset="2"/>
              </a:rPr>
              <a:t>icons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sym typeface="Wingdings" pitchFamily="2" charset="2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sym typeface="Wingdings" pitchFamily="2" charset="2"/>
              </a:rPr>
              <a:t>can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sym typeface="Wingdings" pitchFamily="2" charset="2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sym typeface="Wingdings" pitchFamily="2" charset="2"/>
              </a:rPr>
              <a:t>be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sym typeface="Wingdings" pitchFamily="2" charset="2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sym typeface="Wingdings" pitchFamily="2" charset="2"/>
              </a:rPr>
              <a:t>provided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sym typeface="Wingdings" pitchFamily="2" charset="2"/>
              </a:rPr>
              <a:t>:</a:t>
            </a:r>
          </a:p>
          <a:p>
            <a:pPr marL="457200" lvl="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FontTx/>
              <a:buChar char="-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sym typeface="Wingdings" pitchFamily="2" charset="2"/>
              </a:rPr>
              <a:t>shortcut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sym typeface="Wingdings" pitchFamily="2" charset="2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sym typeface="Wingdings" pitchFamily="2" charset="2"/>
              </a:rPr>
              <a:t>icon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  <a:sym typeface="Wingdings" pitchFamily="2" charset="2"/>
            </a:endParaRPr>
          </a:p>
          <a:p>
            <a:pPr marL="457200" lvl="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FontTx/>
              <a:buChar char="-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sym typeface="Wingdings" pitchFamily="2" charset="2"/>
              </a:rPr>
              <a:t>icon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  <a:sym typeface="Wingdings" pitchFamily="2" charset="2"/>
            </a:endParaRPr>
          </a:p>
          <a:p>
            <a:pPr marL="457200" lvl="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FontTx/>
              <a:buChar char="-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sym typeface="Wingdings" pitchFamily="2" charset="2"/>
              </a:rPr>
              <a:t>apple-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sym typeface="Wingdings" pitchFamily="2" charset="2"/>
              </a:rPr>
              <a:t>touch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sym typeface="Wingdings" pitchFamily="2" charset="2"/>
              </a:rPr>
              <a:t>-icon</a:t>
            </a:r>
          </a:p>
          <a:p>
            <a:pPr marL="457200" lvl="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FontTx/>
              <a:buChar char="-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sym typeface="Wingdings" pitchFamily="2" charset="2"/>
              </a:rPr>
              <a:t>apple-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sym typeface="Wingdings" pitchFamily="2" charset="2"/>
              </a:rPr>
              <a:t>touch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sym typeface="Wingdings" pitchFamily="2" charset="2"/>
              </a:rPr>
              <a:t>-icon-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sym typeface="Wingdings" pitchFamily="2" charset="2"/>
              </a:rPr>
              <a:t>precomposed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79BA48-05BA-1B46-9E68-7798C7ED2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972" y="3099028"/>
            <a:ext cx="8245789" cy="12575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0D519D-19E5-0C46-87E4-5AEC0670D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067" y="5939906"/>
            <a:ext cx="8229600" cy="135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00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F2A49-EACA-9A4E-BF9B-AB396B563F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200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en-GB" sz="2800" dirty="0"/>
              <a:t>Generate favicon using an online tool </a:t>
            </a:r>
            <a:r>
              <a:rPr lang="en-GB" sz="2800" dirty="0">
                <a:hlinkClick r:id="rId2"/>
              </a:rPr>
              <a:t>https://favicon.io</a:t>
            </a:r>
            <a:endParaRPr lang="en-GB" sz="2800" dirty="0"/>
          </a:p>
          <a:p>
            <a:pPr marL="1200538" lvl="1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en-GB" sz="2800" dirty="0"/>
              <a:t>Example: https://</a:t>
            </a:r>
            <a:r>
              <a:rPr lang="en-GB" sz="2800" dirty="0" err="1"/>
              <a:t>favicon.io</a:t>
            </a:r>
            <a:r>
              <a:rPr lang="en-GB" sz="2800" dirty="0"/>
              <a:t>/emoji-favicons/soon-arrow/</a:t>
            </a:r>
          </a:p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endParaRPr lang="en-GB" sz="2800" dirty="0"/>
          </a:p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en-GB" sz="2800" dirty="0"/>
              <a:t>Create an HTML file and use the generated icon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259166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21EEC-ED58-C747-A73A-9B0419BA4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2574000"/>
          </a:xfrm>
        </p:spPr>
        <p:txBody>
          <a:bodyPr anchor="t">
            <a:normAutofit/>
          </a:bodyPr>
          <a:lstStyle/>
          <a:p>
            <a:r>
              <a:rPr lang="en-HR" dirty="0"/>
              <a:t>Applying CSS and JS to HTML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4EF26-E6C3-024D-9C9B-89F8AFCBCF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333" y="9584667"/>
            <a:ext cx="8229470" cy="3336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IBM iX / © IBM Corporation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CA5BC-E684-ED43-8321-A287927EC6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173202" y="9584667"/>
            <a:ext cx="3657464" cy="3336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395FB3-9C97-154F-86B2-7E381B951268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27ADB24-37BA-8E41-B19B-45E1CDF3F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372" y="2679507"/>
            <a:ext cx="9790862" cy="73431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0802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Applying CSS and JS to HTML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AA01C9-EB1B-D34D-9710-84AEA18004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200" y="257492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CSS</a:t>
            </a:r>
          </a:p>
          <a:p>
            <a:pPr marL="457200" lvl="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FontTx/>
              <a:buChar char="-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Used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to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make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websites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look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cool</a:t>
            </a:r>
          </a:p>
          <a:p>
            <a:pPr marL="457200" lvl="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FontTx/>
              <a:buChar char="-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Included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with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„&lt;link&gt;“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element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marL="457200" lvl="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FontTx/>
              <a:buChar char="-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Should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always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go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inside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head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marL="457200" lvl="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FontTx/>
              <a:buChar char="-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JavaScript</a:t>
            </a:r>
          </a:p>
          <a:p>
            <a:pPr marL="457200" lvl="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FontTx/>
              <a:buChar char="-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Used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to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give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website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some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behaviour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marL="457200" lvl="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FontTx/>
              <a:buChar char="-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Included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with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“&lt;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script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&gt;“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element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marL="457200" lvl="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FontTx/>
              <a:buChar char="-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Should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go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inside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head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but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can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part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of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body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well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marL="457200" lvl="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FontTx/>
              <a:buChar char="-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Needs a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closing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tag,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script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can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provided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inside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instead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in separate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file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03639C-6476-9647-9CBF-78C95597F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984" y="3949398"/>
            <a:ext cx="8090032" cy="28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26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F2A49-EACA-9A4E-BF9B-AB396B563F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200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en-GB" sz="2800" dirty="0"/>
              <a:t>Create an HTML file and load an external JavaScript and CSS file. Find the content for both of the files below, or create it at your will:</a:t>
            </a:r>
            <a:br>
              <a:rPr lang="en-GB" sz="2800" dirty="0"/>
            </a:br>
            <a:r>
              <a:rPr lang="en-GB" dirty="0"/>
              <a:t>- </a:t>
            </a:r>
            <a:r>
              <a:rPr lang="en-GB" sz="2800" dirty="0" err="1"/>
              <a:t>script.js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console.log</a:t>
            </a:r>
            <a:r>
              <a:rPr lang="en-GB" dirty="0"/>
              <a:t>('Hello from JS file');</a:t>
            </a:r>
            <a:br>
              <a:rPr lang="en-GB" dirty="0"/>
            </a:br>
            <a:r>
              <a:rPr lang="en-GB" dirty="0"/>
              <a:t>- </a:t>
            </a:r>
            <a:r>
              <a:rPr lang="en-GB" sz="2800" dirty="0" err="1"/>
              <a:t>styles.css</a:t>
            </a:r>
            <a:br>
              <a:rPr lang="en-GB" dirty="0"/>
            </a:br>
            <a:r>
              <a:rPr lang="en-GB" dirty="0"/>
              <a:t>    body {</a:t>
            </a:r>
            <a:br>
              <a:rPr lang="en-GB" dirty="0"/>
            </a:br>
            <a:r>
              <a:rPr lang="en-GB" dirty="0"/>
              <a:t>        background-</a:t>
            </a:r>
            <a:r>
              <a:rPr lang="en-GB" dirty="0" err="1"/>
              <a:t>color</a:t>
            </a:r>
            <a:r>
              <a:rPr lang="en-GB" dirty="0"/>
              <a:t>: </a:t>
            </a:r>
            <a:r>
              <a:rPr lang="en-GB" dirty="0" err="1"/>
              <a:t>lightsalmon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    }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170079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Language of document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AA2FA9-E6EB-E449-B1C4-3D55117171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200" y="257492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Document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should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always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has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language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set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Brings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additonal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value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search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engines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will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index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page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more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effectively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Has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an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impact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on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screen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readers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Additionally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to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entire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document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language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can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set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in a separate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subsections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5D566C-FA5D-6149-8D18-A00B605CA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123" y="3254926"/>
            <a:ext cx="8491753" cy="378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00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syntax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6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elements</a:t>
            </a:r>
            <a:endParaRPr lang="en-HR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B6BE33-C426-4747-9937-70932C7C92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333" y="2574924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An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element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part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of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a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webpage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can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contain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a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data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item,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or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a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chunk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of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text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or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image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Opening</a:t>
            </a:r>
            <a:r>
              <a:rPr lang="de-DE" sz="28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tag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Name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of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element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wrapped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in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opening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and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closing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brackets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Content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Content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of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element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b="1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Closing</a:t>
            </a:r>
            <a:r>
              <a:rPr lang="de-DE" sz="28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tag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Same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opening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with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a „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slash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“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before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element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name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18722C-519B-C44A-9708-E8B9DCBB8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4675187"/>
            <a:ext cx="61214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98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elements</a:t>
            </a:r>
            <a:endParaRPr lang="en-HR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9FCCF14-42B0-AA4D-9AC1-5F46CA50BF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333" y="2574924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Nested</a:t>
            </a:r>
            <a:r>
              <a:rPr lang="de-DE" sz="28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elements</a:t>
            </a:r>
            <a:endParaRPr lang="de-DE" sz="2800" b="1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Elements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can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placed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within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other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elements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b="1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Self-closing</a:t>
            </a:r>
            <a:r>
              <a:rPr lang="de-DE" sz="28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elements</a:t>
            </a:r>
            <a:endParaRPr lang="de-DE" sz="2800" b="1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are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also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called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empty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or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void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elements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Consist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of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a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single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tag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Closing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slash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optional, but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can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increase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readability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1A2F44-28D4-D547-8937-1F7813DFA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482" y="2574925"/>
            <a:ext cx="7682656" cy="1469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57A0F-2EAB-E74A-AF8D-9FE264FD3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4482" y="5217344"/>
            <a:ext cx="7682656" cy="257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05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round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  <p:pic>
        <p:nvPicPr>
          <p:cNvPr id="7" name="Grafik 686">
            <a:extLst>
              <a:ext uri="{FF2B5EF4-FFF2-40B4-BE49-F238E27FC236}">
                <a16:creationId xmlns:a16="http://schemas.microsoft.com/office/drawing/2014/main" id="{2A81CBC3-61CB-0B44-8AA5-7CC79072AE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33329" y="871404"/>
            <a:ext cx="5985142" cy="598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898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elements</a:t>
            </a:r>
            <a:endParaRPr lang="en-HR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FA9590-5D18-9141-8E0E-DF8B97BC25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333" y="257492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Whitespace</a:t>
            </a:r>
            <a:endParaRPr lang="de-DE" sz="2800" b="1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Any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string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of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text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composed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only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spaces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tabs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or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line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breaks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It‘s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presence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can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cause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layout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problems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are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usually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ignored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in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display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but do not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dissapear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There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will still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text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nodes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containing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only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whitespace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91304-E125-6D44-B24E-970B18406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066" y="3175220"/>
            <a:ext cx="8229600" cy="307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69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D755C-DEA3-1C42-BF12-6851267C4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92402-D9E9-5643-9F52-07E59ED12D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7DC4B-46FA-404E-A90F-6C1F9C790B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8D494-37D0-D942-B53D-424209E9D9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C6BB8F-5BD2-3C41-8340-10B567CF6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020" y="3062066"/>
            <a:ext cx="8141959" cy="417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0F3D46-D8F4-7241-B002-20CB08D2797E}"/>
              </a:ext>
            </a:extLst>
          </p:cNvPr>
          <p:cNvSpPr txBox="1"/>
          <p:nvPr/>
        </p:nvSpPr>
        <p:spPr>
          <a:xfrm>
            <a:off x="9601199" y="9465972"/>
            <a:ext cx="7298069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Source: https://</a:t>
            </a:r>
            <a:r>
              <a:rPr lang="en-US" sz="14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developer.mozilla.org</a:t>
            </a:r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en</a:t>
            </a:r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-US/docs/Web/API/</a:t>
            </a:r>
            <a:r>
              <a:rPr lang="en-US" sz="14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Document_Object_Model</a:t>
            </a:r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/Whitespace/</a:t>
            </a:r>
            <a:r>
              <a:rPr lang="en-US" sz="14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dom-string.png</a:t>
            </a:r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16BE53-9E99-D248-A8C0-65B675DB4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938" y="2132350"/>
            <a:ext cx="7022123" cy="603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43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en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F2A49-EACA-9A4E-BF9B-AB396B563F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200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GB" dirty="0"/>
              <a:t>1. </a:t>
            </a:r>
            <a:r>
              <a:rPr lang="en-GB" sz="2800" dirty="0"/>
              <a:t>Create an HTML file with several elements inside. Additionally, provide nested and self-closing elements too.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838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</a:t>
            </a:r>
            <a:endParaRPr lang="en-HR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9B9850-A20D-A747-8F53-EDAFBCF79F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200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HTML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elements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can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have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attributes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Attribute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extends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an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element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changing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it‘s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behaviour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or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providing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metadata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A22180-F22D-BB48-B418-C178A6A61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684" y="4333852"/>
            <a:ext cx="7762631" cy="182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729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</a:t>
            </a:r>
            <a:endParaRPr lang="en-HR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15CE77-E06D-3840-90CE-AB88672D3F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066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Attribute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should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have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: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Space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between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attribute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and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element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name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(in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case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more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attributes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are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present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have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to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separated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spaces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too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).</a:t>
            </a:r>
          </a:p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Attribute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name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followed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an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equal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sign.</a:t>
            </a:r>
          </a:p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Attribute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value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wrapped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in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quote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marks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3DACE0-9A84-5F49-9424-DC85CF112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605" y="4418562"/>
            <a:ext cx="8142789" cy="14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225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</a:t>
            </a:r>
            <a:endParaRPr lang="en-HR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8CABA0-8945-FF4F-99C3-05658BED6A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200" y="2574924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Boolean </a:t>
            </a:r>
            <a:r>
              <a:rPr lang="de-DE" sz="28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attributes</a:t>
            </a:r>
            <a:endParaRPr lang="de-DE" sz="2800" b="1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Attributes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without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equals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sign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or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a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value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It‘s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a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shorthand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for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providing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empty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string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or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a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boolean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value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in HTML.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D4CAD5-714C-DB43-B3D4-AA71A4E53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415" y="3385111"/>
            <a:ext cx="5877169" cy="352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54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</a:t>
            </a:r>
            <a:endParaRPr lang="en-HR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3281A7B-5829-C741-854D-B363404CD2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333" y="2547099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Boolean </a:t>
            </a:r>
            <a:r>
              <a:rPr lang="de-DE" sz="28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attributes</a:t>
            </a:r>
            <a:endParaRPr lang="de-DE" sz="2800" b="1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HTML5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defines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restrictions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on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boolean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attributes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marL="457200" lvl="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FontTx/>
              <a:buChar char="-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If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attribute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present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has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to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have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a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case-insensitive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value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marL="457200" lvl="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FontTx/>
              <a:buChar char="-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„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true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“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and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„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false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“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values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are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not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allowed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marL="457200" lvl="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FontTx/>
              <a:buChar char="-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To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represent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a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false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value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attribute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has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to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omitted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19547-8B2F-6D40-91F2-14EF2DFB6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7692" y="2170892"/>
            <a:ext cx="6529620" cy="1637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D6788-036E-7443-86BF-2161B3B40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8844" y="5148262"/>
            <a:ext cx="6498467" cy="333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038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en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F2A49-EACA-9A4E-BF9B-AB396B563F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066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GB" dirty="0"/>
              <a:t>1. </a:t>
            </a:r>
            <a:r>
              <a:rPr lang="en-GB" sz="2800" dirty="0"/>
              <a:t>Create an HTML file and add two elements to it:</a:t>
            </a:r>
            <a:br>
              <a:rPr lang="en-GB" sz="2800" dirty="0"/>
            </a:br>
            <a:r>
              <a:rPr lang="en-GB" sz="2800" dirty="0"/>
              <a:t>   </a:t>
            </a:r>
            <a:r>
              <a:rPr lang="en-GB" dirty="0"/>
              <a:t>- </a:t>
            </a:r>
            <a:r>
              <a:rPr lang="en-GB" sz="2800" dirty="0"/>
              <a:t>anchor element</a:t>
            </a:r>
            <a:br>
              <a:rPr lang="en-GB" sz="2800" dirty="0"/>
            </a:br>
            <a:r>
              <a:rPr lang="en-GB" sz="2800" dirty="0"/>
              <a:t>   </a:t>
            </a:r>
            <a:r>
              <a:rPr lang="en-GB" dirty="0"/>
              <a:t>- </a:t>
            </a:r>
            <a:r>
              <a:rPr lang="en-GB" sz="2800" dirty="0"/>
              <a:t>button element - which should be disabled.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4382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validator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238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87BC-7769-234C-9B1A-DF84C3F2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validator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0A5B0-B725-7E4A-9C7D-6AACB45FA0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51377E-5BBE-0D44-8B46-0D22104F8F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46C69-077A-394F-A9C1-7D79A7543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D320859-6701-9F47-B234-2D4692375E3F}"/>
              </a:ext>
            </a:extLst>
          </p:cNvPr>
          <p:cNvSpPr txBox="1"/>
          <p:nvPr/>
        </p:nvSpPr>
        <p:spPr>
          <a:xfrm>
            <a:off x="457066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hlinkClick r:id="rId2"/>
              </a:rPr>
              <a:t>https://validator.w3.org/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„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Validate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Direct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Input“</a:t>
            </a:r>
          </a:p>
        </p:txBody>
      </p:sp>
    </p:spTree>
    <p:extLst>
      <p:ext uri="{BB962C8B-B14F-4D97-AF65-F5344CB8AC3E}">
        <p14:creationId xmlns:p14="http://schemas.microsoft.com/office/powerpoint/2010/main" val="4193658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do in this course?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3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B5E3-FC36-9C41-A3ED-4B0271134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24D87-E119-9B4E-91C8-88880B986A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910EA-AA69-C147-910E-8C780A396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80FF9-E5F3-B34C-9750-F255A526B6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840CCC02-6C13-204C-BC54-F4112FF8D168}"/>
              </a:ext>
            </a:extLst>
          </p:cNvPr>
          <p:cNvSpPr txBox="1"/>
          <p:nvPr/>
        </p:nvSpPr>
        <p:spPr>
          <a:xfrm>
            <a:off x="457066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hlinkClick r:id="rId2"/>
              </a:rPr>
              <a:t>https://developer.mozilla.org/en-US/docs/Learn/HTML/Introduction_to_HTML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hlinkClick r:id="rId3"/>
              </a:rPr>
              <a:t>https://favicon.io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hlinkClick r:id="rId4"/>
              </a:rPr>
              <a:t>https://validator.w3.org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  <p:pic>
        <p:nvPicPr>
          <p:cNvPr id="7" name="Grafik 24">
            <a:extLst>
              <a:ext uri="{FF2B5EF4-FFF2-40B4-BE49-F238E27FC236}">
                <a16:creationId xmlns:a16="http://schemas.microsoft.com/office/drawing/2014/main" id="{9153FAC0-0876-1041-9C28-E37A7B87E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71972" y="3919116"/>
            <a:ext cx="5770530" cy="245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69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6B198-9087-BF40-A816-8B11330FC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Friday exercise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837B13-371D-E94C-A92A-4265D4717E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EFB04F-8F7C-624A-85D3-32A1113346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9F011-090A-2540-A3BF-5BBD734285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35A0EA38-8AA4-5649-8CDE-E84D6932AA74}"/>
              </a:ext>
            </a:extLst>
          </p:cNvPr>
          <p:cNvSpPr txBox="1"/>
          <p:nvPr/>
        </p:nvSpPr>
        <p:spPr>
          <a:xfrm>
            <a:off x="457066" y="2632871"/>
            <a:ext cx="17373600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GB" sz="2400" dirty="0"/>
              <a:t>With everything we've covered so far, create an HTML page which should represent one blog post.</a:t>
            </a:r>
            <a:br>
              <a:rPr lang="en-GB" sz="2400" dirty="0"/>
            </a:br>
            <a:r>
              <a:rPr lang="en-GB" sz="2400" dirty="0"/>
              <a:t>    - Focus on creating a correct HTML structure</a:t>
            </a:r>
            <a:br>
              <a:rPr lang="en-GB" sz="2400" dirty="0"/>
            </a:br>
            <a:r>
              <a:rPr lang="en-GB" sz="2400" dirty="0"/>
              <a:t>    - Add the needed metadata</a:t>
            </a:r>
            <a:br>
              <a:rPr lang="en-GB" sz="2400" dirty="0"/>
            </a:br>
            <a:r>
              <a:rPr lang="en-GB" sz="2400" dirty="0"/>
              <a:t>       - author, description</a:t>
            </a:r>
            <a:br>
              <a:rPr lang="en-GB" sz="2400" dirty="0"/>
            </a:br>
            <a:r>
              <a:rPr lang="en-GB" sz="2400" dirty="0"/>
              <a:t>       - open graph and twitter cards</a:t>
            </a:r>
            <a:br>
              <a:rPr lang="en-GB" sz="2400" dirty="0"/>
            </a:br>
            <a:r>
              <a:rPr lang="en-GB" sz="2400" dirty="0"/>
              <a:t>       - set the correct language of document</a:t>
            </a:r>
            <a:br>
              <a:rPr lang="en-GB" sz="2400" dirty="0"/>
            </a:br>
            <a:r>
              <a:rPr lang="en-GB" sz="2400" dirty="0"/>
              <a:t>    - Add the favicon</a:t>
            </a:r>
            <a:br>
              <a:rPr lang="en-GB" sz="2400" dirty="0"/>
            </a:br>
            <a:r>
              <a:rPr lang="en-GB" sz="2400" dirty="0"/>
              <a:t>    - Link simple CSS and JavaScript files (add the content to both of them on your own)</a:t>
            </a:r>
            <a:br>
              <a:rPr lang="en-GB" sz="2400" dirty="0"/>
            </a:br>
            <a:r>
              <a:rPr lang="en-GB" sz="2400" dirty="0"/>
              <a:t>    - Blog post</a:t>
            </a:r>
            <a:br>
              <a:rPr lang="en-GB" sz="2400" dirty="0"/>
            </a:br>
            <a:r>
              <a:rPr lang="en-GB" sz="2400" dirty="0"/>
              <a:t>      - should consist of title, several paragraphs, some images and external link</a:t>
            </a:r>
            <a:br>
              <a:rPr lang="en-GB" sz="2400" dirty="0"/>
            </a:br>
            <a:r>
              <a:rPr lang="en-GB" sz="2400" dirty="0"/>
              <a:t>      - additionally, it should contain one disabled checkbox element</a:t>
            </a:r>
            <a:br>
              <a:rPr lang="en-GB" sz="2400" dirty="0"/>
            </a:br>
            <a:r>
              <a:rPr lang="en-GB" sz="2400" dirty="0"/>
              <a:t>    - Note: Do not worry about using correct elements for certain parts of the page</a:t>
            </a:r>
            <a:endParaRPr lang="de-DE" sz="24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254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18FEE-AED2-314F-91C8-B1BD9EC8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do in this course?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7FEBE1-70FE-9E4A-B959-AED3353E16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272684-9C14-0446-9995-01B3DCFBB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9F6D7D8-F8FF-A247-8C0B-D79E156F77E6}"/>
              </a:ext>
            </a:extLst>
          </p:cNvPr>
          <p:cNvSpPr txBox="1"/>
          <p:nvPr/>
        </p:nvSpPr>
        <p:spPr>
          <a:xfrm>
            <a:off x="457200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Introduction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to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HTML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HTML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Semantics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Multimedia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Interactivity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and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HTML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forms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Accessibility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  <p:pic>
        <p:nvPicPr>
          <p:cNvPr id="10" name="Grafik 24">
            <a:extLst>
              <a:ext uri="{FF2B5EF4-FFF2-40B4-BE49-F238E27FC236}">
                <a16:creationId xmlns:a16="http://schemas.microsoft.com/office/drawing/2014/main" id="{8CF0FDD2-0BE6-B84C-8B14-1E44278ED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71972" y="3919116"/>
            <a:ext cx="5770530" cy="245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50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start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8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EAD0-A9F0-4E49-B2E8-D92331B8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Visual Studio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15F79-3AE5-E745-8B24-554455124B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H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55AE29-79C2-0744-AB11-8E02ECD290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AF922A-457E-0C43-A19D-881059DE10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45803514-247F-024D-80AA-8B1288BEB569}"/>
              </a:ext>
            </a:extLst>
          </p:cNvPr>
          <p:cNvSpPr txBox="1"/>
          <p:nvPr/>
        </p:nvSpPr>
        <p:spPr>
          <a:xfrm>
            <a:off x="457200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hlinkClick r:id="rId2"/>
              </a:rPr>
              <a:t>https://code.visualstudio.com/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Install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editor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Extensions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	Live Server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	Auto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Rename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Tag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4B8FF6-C45D-904B-A393-4CD0E8514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7552" y="3978350"/>
            <a:ext cx="15113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16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HTML: Part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66369"/>
      </p:ext>
    </p:extLst>
  </p:cSld>
  <p:clrMapOvr>
    <a:masterClrMapping/>
  </p:clrMapOvr>
</p:sld>
</file>

<file path=ppt/theme/theme1.xml><?xml version="1.0" encoding="utf-8"?>
<a:theme xmlns:a="http://schemas.openxmlformats.org/drawingml/2006/main" name="IBM 2019 Master template (black background)">
  <a:themeElements>
    <a:clrScheme name="IBM iX Colors 1">
      <a:dk1>
        <a:srgbClr val="FFFFFF"/>
      </a:dk1>
      <a:lt1>
        <a:srgbClr val="000000"/>
      </a:lt1>
      <a:dk2>
        <a:srgbClr val="0061FE"/>
      </a:dk2>
      <a:lt2>
        <a:srgbClr val="F3F3F3"/>
      </a:lt2>
      <a:accent1>
        <a:srgbClr val="0061FF"/>
      </a:accent1>
      <a:accent2>
        <a:srgbClr val="6F6F6F"/>
      </a:accent2>
      <a:accent3>
        <a:srgbClr val="0530AD"/>
      </a:accent3>
      <a:accent4>
        <a:srgbClr val="6EA6FF"/>
      </a:accent4>
      <a:accent5>
        <a:srgbClr val="C9DEFF"/>
      </a:accent5>
      <a:accent6>
        <a:srgbClr val="3C3C3C"/>
      </a:accent6>
      <a:hlink>
        <a:srgbClr val="0061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spAutoFit/>
      </a:bodyPr>
      <a:lstStyle>
        <a:defPPr algn="l">
          <a:defRPr sz="1400" dirty="0" err="1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3293EC15-773F-5D41-A210-98ADD9723F6F}" vid="{39700B1B-504B-F041-A025-0A7822F09061}"/>
    </a:ext>
  </a:extLst>
</a:theme>
</file>

<file path=ppt/theme/theme2.xml><?xml version="1.0" encoding="utf-8"?>
<a:theme xmlns:a="http://schemas.openxmlformats.org/drawingml/2006/main" name="IBM 2019 Master template (blue background)">
  <a:themeElements>
    <a:clrScheme name="IBM iX Colors 1">
      <a:dk1>
        <a:srgbClr val="FFFFFF"/>
      </a:dk1>
      <a:lt1>
        <a:srgbClr val="000000"/>
      </a:lt1>
      <a:dk2>
        <a:srgbClr val="0061FE"/>
      </a:dk2>
      <a:lt2>
        <a:srgbClr val="F3F3F3"/>
      </a:lt2>
      <a:accent1>
        <a:srgbClr val="0061FF"/>
      </a:accent1>
      <a:accent2>
        <a:srgbClr val="6F6F6F"/>
      </a:accent2>
      <a:accent3>
        <a:srgbClr val="0530AD"/>
      </a:accent3>
      <a:accent4>
        <a:srgbClr val="6EA6FF"/>
      </a:accent4>
      <a:accent5>
        <a:srgbClr val="C9DEFF"/>
      </a:accent5>
      <a:accent6>
        <a:srgbClr val="3C3C3C"/>
      </a:accent6>
      <a:hlink>
        <a:srgbClr val="0061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spAutoFit/>
      </a:bodyPr>
      <a:lstStyle>
        <a:defPPr algn="l">
          <a:defRPr sz="1400" dirty="0" err="1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3293EC15-773F-5D41-A210-98ADD9723F6F}" vid="{799D29BA-02AD-194B-9347-CD32F0128EFD}"/>
    </a:ext>
  </a:extLst>
</a:theme>
</file>

<file path=ppt/theme/theme3.xml><?xml version="1.0" encoding="utf-8"?>
<a:theme xmlns:a="http://schemas.openxmlformats.org/drawingml/2006/main" name="IBM 2019 Master template (white background)">
  <a:themeElements>
    <a:clrScheme name="IBM iX Colors 1">
      <a:dk1>
        <a:srgbClr val="FFFFFF"/>
      </a:dk1>
      <a:lt1>
        <a:srgbClr val="000000"/>
      </a:lt1>
      <a:dk2>
        <a:srgbClr val="0061FE"/>
      </a:dk2>
      <a:lt2>
        <a:srgbClr val="F3F3F3"/>
      </a:lt2>
      <a:accent1>
        <a:srgbClr val="0061FF"/>
      </a:accent1>
      <a:accent2>
        <a:srgbClr val="6F6F6F"/>
      </a:accent2>
      <a:accent3>
        <a:srgbClr val="0530AD"/>
      </a:accent3>
      <a:accent4>
        <a:srgbClr val="6EA6FF"/>
      </a:accent4>
      <a:accent5>
        <a:srgbClr val="C9DEFF"/>
      </a:accent5>
      <a:accent6>
        <a:srgbClr val="3C3C3C"/>
      </a:accent6>
      <a:hlink>
        <a:srgbClr val="0061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err="1" smtClean="0">
            <a:ln>
              <a:noFill/>
            </a:ln>
            <a:solidFill>
              <a:schemeClr val="bg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spAutoFit/>
      </a:bodyPr>
      <a:lstStyle>
        <a:defPPr algn="l">
          <a:defRPr sz="1400" dirty="0" err="1" smtClean="0"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3293EC15-773F-5D41-A210-98ADD9723F6F}" vid="{743231AE-FF1B-EA41-86ED-230B4150C97D}"/>
    </a:ext>
  </a:extLst>
</a:theme>
</file>

<file path=ppt/theme/theme4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5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2019 Master template (black background)</Template>
  <TotalTime>25861</TotalTime>
  <Words>2046</Words>
  <Application>Microsoft Macintosh PowerPoint</Application>
  <PresentationFormat>Custom</PresentationFormat>
  <Paragraphs>394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.AppleSystemUIFont</vt:lpstr>
      <vt:lpstr>Arial</vt:lpstr>
      <vt:lpstr>HelvNeue Light for IBM</vt:lpstr>
      <vt:lpstr>IBM Plex Sans</vt:lpstr>
      <vt:lpstr>IBM Plex Sans Regular</vt:lpstr>
      <vt:lpstr>System Font Regular</vt:lpstr>
      <vt:lpstr>Wingdings</vt:lpstr>
      <vt:lpstr>IBM 2019 Master template (black background)</vt:lpstr>
      <vt:lpstr>IBM 2019 Master template (blue background)</vt:lpstr>
      <vt:lpstr>IBM 2019 Master template (white background)</vt:lpstr>
      <vt:lpstr>ecx.io Frontend Bootcamp — Introduction to HTML: Part 1 15.06.2021.</vt:lpstr>
      <vt:lpstr>Introduction round</vt:lpstr>
      <vt:lpstr>Mario Peroković</vt:lpstr>
      <vt:lpstr>Introduction round</vt:lpstr>
      <vt:lpstr>What will we do in this course?</vt:lpstr>
      <vt:lpstr>What will we do in this course?</vt:lpstr>
      <vt:lpstr>Before we start</vt:lpstr>
      <vt:lpstr>Visual Studio Code</vt:lpstr>
      <vt:lpstr>Introduction to HTML: Part 1</vt:lpstr>
      <vt:lpstr>Agenda</vt:lpstr>
      <vt:lpstr>What is HTML?</vt:lpstr>
      <vt:lpstr>About HTML</vt:lpstr>
      <vt:lpstr>About HTML</vt:lpstr>
      <vt:lpstr>History</vt:lpstr>
      <vt:lpstr>History</vt:lpstr>
      <vt:lpstr>Overall Structure</vt:lpstr>
      <vt:lpstr>Overall Structure</vt:lpstr>
      <vt:lpstr>DOCTYPE</vt:lpstr>
      <vt:lpstr>Overall Structure</vt:lpstr>
      <vt:lpstr>Entity references</vt:lpstr>
      <vt:lpstr>HTML Comments</vt:lpstr>
      <vt:lpstr>Exercises</vt:lpstr>
      <vt:lpstr>Head / Metadata</vt:lpstr>
      <vt:lpstr>What’s inside the head</vt:lpstr>
      <vt:lpstr>Title</vt:lpstr>
      <vt:lpstr>Metadata</vt:lpstr>
      <vt:lpstr>Metadata – author and description</vt:lpstr>
      <vt:lpstr>Metadata – Open Graph</vt:lpstr>
      <vt:lpstr>Metadata – Twitter Cards</vt:lpstr>
      <vt:lpstr>Exercises</vt:lpstr>
      <vt:lpstr>Favicon and custom icons</vt:lpstr>
      <vt:lpstr>Exercises</vt:lpstr>
      <vt:lpstr>Applying CSS and JS to HTML</vt:lpstr>
      <vt:lpstr>Applying CSS and JS to HTML</vt:lpstr>
      <vt:lpstr>Exercises</vt:lpstr>
      <vt:lpstr>Language of document</vt:lpstr>
      <vt:lpstr>Structure and syntax</vt:lpstr>
      <vt:lpstr>HTML elements</vt:lpstr>
      <vt:lpstr>HTML elements</vt:lpstr>
      <vt:lpstr>HTML elements</vt:lpstr>
      <vt:lpstr>PowerPoint Presentation</vt:lpstr>
      <vt:lpstr>Exercises</vt:lpstr>
      <vt:lpstr>HTML attributes</vt:lpstr>
      <vt:lpstr>HTML attributes</vt:lpstr>
      <vt:lpstr>HTML attributes</vt:lpstr>
      <vt:lpstr>HTML attributes</vt:lpstr>
      <vt:lpstr>Exercises</vt:lpstr>
      <vt:lpstr>HTML validator</vt:lpstr>
      <vt:lpstr>HTML validator</vt:lpstr>
      <vt:lpstr>References</vt:lpstr>
      <vt:lpstr>Friday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ecx.io Frontend Bootcamp — Name of client company Workstream or date</dc:title>
  <dc:creator>Mario Perokovic - ecxio</dc:creator>
  <cp:lastModifiedBy>Mario Perokovic - ecxio</cp:lastModifiedBy>
  <cp:revision>36</cp:revision>
  <cp:lastPrinted>2019-11-28T09:46:16Z</cp:lastPrinted>
  <dcterms:created xsi:type="dcterms:W3CDTF">2021-04-20T12:14:04Z</dcterms:created>
  <dcterms:modified xsi:type="dcterms:W3CDTF">2021-06-14T15:24:45Z</dcterms:modified>
</cp:coreProperties>
</file>